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4" r:id="rId1"/>
  </p:sldMasterIdLst>
  <p:notesMasterIdLst>
    <p:notesMasterId r:id="rId41"/>
  </p:notesMasterIdLst>
  <p:sldIdLst>
    <p:sldId id="256" r:id="rId2"/>
    <p:sldId id="334" r:id="rId3"/>
    <p:sldId id="335" r:id="rId4"/>
    <p:sldId id="342" r:id="rId5"/>
    <p:sldId id="364" r:id="rId6"/>
    <p:sldId id="344" r:id="rId7"/>
    <p:sldId id="345" r:id="rId8"/>
    <p:sldId id="346" r:id="rId9"/>
    <p:sldId id="336" r:id="rId10"/>
    <p:sldId id="349" r:id="rId11"/>
    <p:sldId id="348" r:id="rId12"/>
    <p:sldId id="347" r:id="rId13"/>
    <p:sldId id="350" r:id="rId14"/>
    <p:sldId id="337" r:id="rId15"/>
    <p:sldId id="351" r:id="rId16"/>
    <p:sldId id="352" r:id="rId17"/>
    <p:sldId id="354" r:id="rId18"/>
    <p:sldId id="355" r:id="rId19"/>
    <p:sldId id="359" r:id="rId20"/>
    <p:sldId id="358" r:id="rId21"/>
    <p:sldId id="375" r:id="rId22"/>
    <p:sldId id="376" r:id="rId23"/>
    <p:sldId id="377" r:id="rId24"/>
    <p:sldId id="368" r:id="rId25"/>
    <p:sldId id="365" r:id="rId26"/>
    <p:sldId id="367" r:id="rId27"/>
    <p:sldId id="366" r:id="rId28"/>
    <p:sldId id="338" r:id="rId29"/>
    <p:sldId id="360" r:id="rId30"/>
    <p:sldId id="361" r:id="rId31"/>
    <p:sldId id="362" r:id="rId32"/>
    <p:sldId id="369" r:id="rId33"/>
    <p:sldId id="363" r:id="rId34"/>
    <p:sldId id="339" r:id="rId35"/>
    <p:sldId id="370" r:id="rId36"/>
    <p:sldId id="371" r:id="rId37"/>
    <p:sldId id="372" r:id="rId38"/>
    <p:sldId id="373" r:id="rId39"/>
    <p:sldId id="374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ach Yoonsoo" initials="BY" lastIdx="4" clrIdx="0">
    <p:extLst>
      <p:ext uri="{19B8F6BF-5375-455C-9EA6-DF929625EA0E}">
        <p15:presenceInfo xmlns:p15="http://schemas.microsoft.com/office/powerpoint/2012/main" userId="c9e5e3f36b80a00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599"/>
    <p:restoredTop sz="94541"/>
  </p:normalViewPr>
  <p:slideViewPr>
    <p:cSldViewPr snapToGrid="0" snapToObjects="1">
      <p:cViewPr varScale="1">
        <p:scale>
          <a:sx n="113" d="100"/>
          <a:sy n="113" d="100"/>
        </p:scale>
        <p:origin x="200" y="4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K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45355E-5FF9-4642-BA46-DA355211E83C}" type="datetimeFigureOut">
              <a:t>2022/05/26</a:t>
            </a:fld>
            <a:endParaRPr lang="en-K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K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K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D04121-5324-D648-B7FD-4976E222DC85}" type="slidenum"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8688207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D04121-5324-D648-B7FD-4976E222DC85}" type="slidenum">
              <a:rPr lang="en-KR"/>
              <a:t>1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9277254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_Ar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5400" b="1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ctr">
              <a:buNone/>
              <a:defRPr sz="2000" cap="small" spc="0" baseline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altLang="ko-KR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181314E0-368F-624A-8F18-FD756C28B8B2}" type="datetimeFigureOut">
              <a:t>2022/05/26</a:t>
            </a:fld>
            <a:endParaRPr lang="en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K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5B7E014A-80CE-4346-B7A4-418F65AB8264}" type="slidenum">
              <a:rPr lang="en-KR"/>
              <a:t>‹#›</a:t>
            </a:fld>
            <a:endParaRPr lang="en-KR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23641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1314E0-368F-624A-8F18-FD756C28B8B2}" type="datetimeFigureOut">
              <a:t>2022/05/26</a:t>
            </a:fld>
            <a:endParaRPr lang="en-K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E014A-80CE-4346-B7A4-418F65AB8264}" type="slidenum">
              <a:rPr lang="en-KR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0180566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545596"/>
            <a:ext cx="12188825" cy="31240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3175" y="648050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1314E0-368F-624A-8F18-FD756C28B8B2}" type="datetimeFigureOut">
              <a:t>2022/05/26</a:t>
            </a:fld>
            <a:endParaRPr lang="en-K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K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E014A-80CE-4346-B7A4-418F65AB8264}" type="slidenum">
              <a:rPr lang="en-KR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8047686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1314E0-368F-624A-8F18-FD756C28B8B2}" type="datetimeFigureOut">
              <a:t>2022/05/26</a:t>
            </a:fld>
            <a:endParaRPr lang="en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E014A-80CE-4346-B7A4-418F65AB8264}" type="slidenum">
              <a:rPr lang="en-KR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1574733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1314E0-368F-624A-8F18-FD756C28B8B2}" type="datetimeFigureOut">
              <a:t>2022/05/26</a:t>
            </a:fld>
            <a:endParaRPr lang="en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E014A-80CE-4346-B7A4-418F65AB8264}" type="slidenum">
              <a:rPr lang="en-KR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3637252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sic_Cambr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 indent="-324000" latinLnBrk="0">
              <a:defRPr sz="2400">
                <a:solidFill>
                  <a:schemeClr val="tx1"/>
                </a:solidFill>
                <a:latin typeface="Cambria" panose="02040503050406030204" pitchFamily="18" charset="0"/>
              </a:defRPr>
            </a:lvl1pPr>
            <a:lvl2pPr latinLnBrk="0">
              <a:defRPr sz="2000">
                <a:solidFill>
                  <a:schemeClr val="tx1"/>
                </a:solidFill>
                <a:latin typeface="Cambria" panose="02040503050406030204" pitchFamily="18" charset="0"/>
              </a:defRPr>
            </a:lvl2pPr>
            <a:lvl3pPr marL="612000" indent="-216000" latinLnBrk="0"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ambria" panose="02040503050406030204" pitchFamily="18" charset="0"/>
              </a:defRPr>
            </a:lvl3pPr>
            <a:lvl4pPr marL="648000" indent="-216000">
              <a:buFont typeface="Wingdings" panose="05000000000000000000" pitchFamily="2" charset="2"/>
              <a:buChar char="§"/>
              <a:defRPr sz="1600">
                <a:latin typeface="+mj-lt"/>
              </a:defRPr>
            </a:lvl4pPr>
            <a:lvl5pPr marL="756000" indent="-216000">
              <a:buFont typeface="Wingdings" panose="05000000000000000000" pitchFamily="2" charset="2"/>
              <a:buChar char="§"/>
              <a:defRPr sz="1600">
                <a:latin typeface="+mj-lt"/>
              </a:defRPr>
            </a:lvl5pPr>
          </a:lstStyle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1314E0-368F-624A-8F18-FD756C28B8B2}" type="datetimeFigureOut">
              <a:t>2022/05/26</a:t>
            </a:fld>
            <a:endParaRPr lang="en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E014A-80CE-4346-B7A4-418F65AB8264}" type="slidenum">
              <a:rPr lang="en-KR"/>
              <a:t>‹#›</a:t>
            </a:fld>
            <a:endParaRPr lang="en-KR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16227371-047B-9B44-B6E9-A881E170F2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008" y="104652"/>
            <a:ext cx="11490564" cy="65302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059084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sic_Cambria-Dark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 indent="-324000" latinLnBrk="0">
              <a:defRPr sz="2400">
                <a:solidFill>
                  <a:schemeClr val="tx1"/>
                </a:solidFill>
                <a:latin typeface="Cambria" panose="02040503050406030204" pitchFamily="18" charset="0"/>
              </a:defRPr>
            </a:lvl1pPr>
            <a:lvl2pPr latinLnBrk="0">
              <a:defRPr sz="2000">
                <a:solidFill>
                  <a:schemeClr val="tx1"/>
                </a:solidFill>
                <a:latin typeface="Cambria" panose="02040503050406030204" pitchFamily="18" charset="0"/>
              </a:defRPr>
            </a:lvl2pPr>
            <a:lvl3pPr marL="612000" indent="-216000" latinLnBrk="0"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ambria" panose="02040503050406030204" pitchFamily="18" charset="0"/>
              </a:defRPr>
            </a:lvl3pPr>
            <a:lvl4pPr marL="648000" indent="-216000">
              <a:buFont typeface="Wingdings" panose="05000000000000000000" pitchFamily="2" charset="2"/>
              <a:buChar char="§"/>
              <a:defRPr sz="1600">
                <a:latin typeface="+mj-lt"/>
              </a:defRPr>
            </a:lvl4pPr>
            <a:lvl5pPr marL="756000" indent="-216000">
              <a:buFont typeface="Wingdings" panose="05000000000000000000" pitchFamily="2" charset="2"/>
              <a:buChar char="§"/>
              <a:defRPr sz="1600">
                <a:latin typeface="+mj-lt"/>
              </a:defRPr>
            </a:lvl5pPr>
          </a:lstStyle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1314E0-368F-624A-8F18-FD756C28B8B2}" type="datetimeFigureOut">
              <a:t>2022/05/26</a:t>
            </a:fld>
            <a:endParaRPr lang="en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E014A-80CE-4346-B7A4-418F65AB8264}" type="slidenum">
              <a:rPr lang="en-KR"/>
              <a:t>‹#›</a:t>
            </a:fld>
            <a:endParaRPr lang="en-KR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16227371-047B-9B44-B6E9-A881E170F2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008" y="104652"/>
            <a:ext cx="11490564" cy="65302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13447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sic_TimesNewRom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 indent="-324000" latinLnBrk="0">
              <a:defRPr sz="2400">
                <a:solidFill>
                  <a:schemeClr val="tx1"/>
                </a:solidFill>
                <a:latin typeface="+mj-lt"/>
              </a:defRPr>
            </a:lvl1pPr>
            <a:lvl2pPr latinLnBrk="0">
              <a:defRPr sz="2000">
                <a:solidFill>
                  <a:schemeClr val="tx1"/>
                </a:solidFill>
                <a:latin typeface="+mj-lt"/>
              </a:defRPr>
            </a:lvl2pPr>
            <a:lvl3pPr marL="612000" indent="-216000" latinLnBrk="0"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j-lt"/>
              </a:defRPr>
            </a:lvl3pPr>
            <a:lvl4pPr marL="648000" indent="-216000">
              <a:buFont typeface="Wingdings" panose="05000000000000000000" pitchFamily="2" charset="2"/>
              <a:buChar char="§"/>
              <a:defRPr sz="1600">
                <a:latin typeface="+mj-lt"/>
              </a:defRPr>
            </a:lvl4pPr>
            <a:lvl5pPr marL="756000" indent="-216000">
              <a:buFont typeface="Wingdings" panose="05000000000000000000" pitchFamily="2" charset="2"/>
              <a:buChar char="§"/>
              <a:defRPr sz="1600">
                <a:latin typeface="+mj-lt"/>
              </a:defRPr>
            </a:lvl5pPr>
          </a:lstStyle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1314E0-368F-624A-8F18-FD756C28B8B2}" type="datetimeFigureOut">
              <a:t>2022/05/26</a:t>
            </a:fld>
            <a:endParaRPr lang="en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E014A-80CE-4346-B7A4-418F65AB8264}" type="slidenum">
              <a:rPr lang="en-KR"/>
              <a:t>‹#›</a:t>
            </a:fld>
            <a:endParaRPr lang="en-KR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6ADC5147-96DB-654A-999D-7FC4DC7E94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009" y="106494"/>
            <a:ext cx="11490564" cy="65302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881474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s_GoMon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 indent="-324000" latinLnBrk="0">
              <a:defRPr sz="2400">
                <a:solidFill>
                  <a:schemeClr val="tx1"/>
                </a:solidFill>
                <a:latin typeface="Go Mono" panose="02060609050000000000" pitchFamily="49" charset="0"/>
                <a:cs typeface="Courier New" panose="02070309020205020404" pitchFamily="49" charset="0"/>
              </a:defRPr>
            </a:lvl1pPr>
            <a:lvl2pPr latinLnBrk="0">
              <a:defRPr sz="2000">
                <a:solidFill>
                  <a:schemeClr val="tx1"/>
                </a:solidFill>
                <a:latin typeface="Go Mono" panose="02060609050000000000" pitchFamily="49" charset="0"/>
                <a:cs typeface="Courier New" panose="02070309020205020404" pitchFamily="49" charset="0"/>
              </a:defRPr>
            </a:lvl2pPr>
            <a:lvl3pPr marL="612000" indent="-216000" latinLnBrk="0"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Go Mono" panose="02060609050000000000" pitchFamily="49" charset="0"/>
                <a:cs typeface="Courier New" panose="02070309020205020404" pitchFamily="49" charset="0"/>
              </a:defRPr>
            </a:lvl3pPr>
            <a:lvl4pPr marL="648000" indent="-216000">
              <a:buFont typeface="Wingdings" panose="05000000000000000000" pitchFamily="2" charset="2"/>
              <a:buChar char="§"/>
              <a:defRPr sz="1600">
                <a:latin typeface="+mj-lt"/>
              </a:defRPr>
            </a:lvl4pPr>
            <a:lvl5pPr marL="756000" indent="-216000">
              <a:buFont typeface="Wingdings" panose="05000000000000000000" pitchFamily="2" charset="2"/>
              <a:buChar char="§"/>
              <a:defRPr sz="1600">
                <a:latin typeface="+mj-lt"/>
              </a:defRPr>
            </a:lvl5pPr>
          </a:lstStyle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1314E0-368F-624A-8F18-FD756C28B8B2}" type="datetimeFigureOut">
              <a:t>2022/05/26</a:t>
            </a:fld>
            <a:endParaRPr lang="en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E014A-80CE-4346-B7A4-418F65AB8264}" type="slidenum">
              <a:rPr lang="en-KR"/>
              <a:t>‹#›</a:t>
            </a:fld>
            <a:endParaRPr lang="en-KR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525D62C8-E3C6-D94D-B70D-6D26087FE2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009" y="106494"/>
            <a:ext cx="11490564" cy="65302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717966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3259107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227119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2574916" cy="2286000"/>
          </a:xfrm>
        </p:spPr>
        <p:txBody>
          <a:bodyPr anchor="b">
            <a:normAutofit/>
          </a:bodyPr>
          <a:lstStyle>
            <a:lvl1pPr>
              <a:defRPr sz="3200" b="0">
                <a:solidFill>
                  <a:srgbClr val="FFFFFF"/>
                </a:solidFill>
              </a:defRPr>
            </a:lvl1pPr>
          </a:lstStyle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28238" y="594359"/>
            <a:ext cx="7664601" cy="5710845"/>
          </a:xfrm>
        </p:spPr>
        <p:txBody>
          <a:bodyPr/>
          <a:lstStyle>
            <a:lvl1pPr indent="-324000"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2574916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181314E0-368F-624A-8F18-FD756C28B8B2}" type="datetimeFigureOut">
              <a:t>2022/05/26</a:t>
            </a:fld>
            <a:endParaRPr lang="en-K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28238" y="6459785"/>
            <a:ext cx="4648200" cy="365125"/>
          </a:xfrm>
        </p:spPr>
        <p:txBody>
          <a:bodyPr/>
          <a:lstStyle>
            <a:lvl1pPr algn="ctr"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K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5B7E014A-80CE-4346-B7A4-418F65AB8264}" type="slidenum">
              <a:rPr lang="en-KR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6688451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 latinLnBrk="0">
              <a:lnSpc>
                <a:spcPct val="85000"/>
              </a:lnSpc>
              <a:defRPr sz="5400" b="1" i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 latinLnBrk="0">
              <a:buNone/>
              <a:defRPr sz="2400" cap="none" spc="0" baseline="0">
                <a:solidFill>
                  <a:schemeClr val="bg1">
                    <a:lumMod val="50000"/>
                  </a:schemeClr>
                </a:solidFill>
                <a:latin typeface="Cambria" panose="02040503050406030204" pitchFamily="18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1314E0-368F-624A-8F18-FD756C28B8B2}" type="datetimeFigureOut">
              <a:t>2022/05/26</a:t>
            </a:fld>
            <a:endParaRPr lang="en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E014A-80CE-4346-B7A4-418F65AB8264}" type="slidenum">
              <a:rPr lang="en-KR"/>
              <a:t>‹#›</a:t>
            </a:fld>
            <a:endParaRPr lang="en-KR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66442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59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1314E0-368F-624A-8F18-FD756C28B8B2}" type="datetimeFigureOut">
              <a:t>2022/05/26</a:t>
            </a:fld>
            <a:endParaRPr lang="en-K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E014A-80CE-4346-B7A4-418F65AB8264}" type="slidenum">
              <a:rPr lang="en-KR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8442933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286760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1314E0-368F-624A-8F18-FD756C28B8B2}" type="datetimeFigureOut">
              <a:t>2022/05/26</a:t>
            </a:fld>
            <a:endParaRPr lang="en-K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E014A-80CE-4346-B7A4-418F65AB8264}" type="slidenum">
              <a:rPr lang="en-KR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929757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61009" y="106494"/>
            <a:ext cx="11490564" cy="65302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1008" y="936953"/>
            <a:ext cx="11490565" cy="52500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altLang="ko-KR" dirty="0"/>
              <a:t>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545596"/>
            <a:ext cx="2472271" cy="2793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181314E0-368F-624A-8F18-FD756C28B8B2}" type="datetimeFigureOut">
              <a:t>2022/05/26</a:t>
            </a:fld>
            <a:endParaRPr lang="en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545596"/>
            <a:ext cx="4822804" cy="2793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K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545596"/>
            <a:ext cx="1312025" cy="2793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5B7E014A-80CE-4346-B7A4-418F65AB8264}" type="slidenum">
              <a:rPr lang="en-KR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0990703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87" r:id="rId13"/>
  </p:sldLayoutIdLst>
  <p:txStyles>
    <p:titleStyle>
      <a:lvl1pPr algn="l" defTabSz="914400" rtl="0" eaLnBrk="1" latinLnBrk="1" hangingPunct="1">
        <a:lnSpc>
          <a:spcPct val="85000"/>
        </a:lnSpc>
        <a:spcBef>
          <a:spcPct val="0"/>
        </a:spcBef>
        <a:buNone/>
        <a:defRPr sz="4400" b="1" kern="1200" spc="-50" baseline="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91440" indent="-91440" algn="l" defTabSz="914400" rtl="0" eaLnBrk="1" latinLnBrk="1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Wingdings" panose="05000000000000000000" pitchFamily="2" charset="2"/>
        <a:buChar char="Ø"/>
        <a:defRPr sz="2400" kern="1200">
          <a:solidFill>
            <a:schemeClr val="tx1"/>
          </a:solidFill>
          <a:latin typeface="Cambria" panose="02040503050406030204" pitchFamily="18" charset="0"/>
          <a:ea typeface="+mn-ea"/>
          <a:cs typeface="Tahoma" panose="020B0604030504040204" pitchFamily="34" charset="0"/>
        </a:defRPr>
      </a:lvl1pPr>
      <a:lvl2pPr marL="432000" indent="-2160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Times New Roman" panose="02020603050405020304" pitchFamily="18" charset="0"/>
        <a:buChar char="◦"/>
        <a:defRPr sz="2000" kern="1200">
          <a:solidFill>
            <a:schemeClr val="tx1"/>
          </a:solidFill>
          <a:latin typeface="Cambria" panose="02040503050406030204" pitchFamily="18" charset="0"/>
          <a:ea typeface="+mn-ea"/>
          <a:cs typeface="Tahoma" panose="020B0604030504040204" pitchFamily="34" charset="0"/>
        </a:defRPr>
      </a:lvl2pPr>
      <a:lvl3pPr marL="612000" indent="-2160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Cambria" panose="02040503050406030204" pitchFamily="18" charset="0"/>
          <a:ea typeface="+mn-ea"/>
          <a:cs typeface="Tahoma" panose="020B0604030504040204" pitchFamily="34" charset="0"/>
        </a:defRPr>
      </a:lvl3pPr>
      <a:lvl4pPr marL="648000" indent="-2160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600" kern="1200">
          <a:solidFill>
            <a:schemeClr val="tx1">
              <a:lumMod val="75000"/>
              <a:lumOff val="25000"/>
            </a:schemeClr>
          </a:solidFill>
          <a:latin typeface="+mj-lt"/>
          <a:ea typeface="+mn-ea"/>
          <a:cs typeface="Tahoma" panose="020B0604030504040204" pitchFamily="34" charset="0"/>
        </a:defRPr>
      </a:lvl4pPr>
      <a:lvl5pPr marL="756000" indent="-2160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600" kern="1200">
          <a:solidFill>
            <a:schemeClr val="tx1">
              <a:lumMod val="75000"/>
              <a:lumOff val="25000"/>
            </a:schemeClr>
          </a:solidFill>
          <a:latin typeface="+mj-lt"/>
          <a:ea typeface="+mn-ea"/>
          <a:cs typeface="Tahoma" panose="020B0604030504040204" pitchFamily="34" charset="0"/>
        </a:defRPr>
      </a:lvl5pPr>
      <a:lvl6pPr marL="11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youtu.be/n0SiQIaitHk" TargetMode="Externa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vpybs-LxmyA" TargetMode="Externa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www.youtube.com/watch?v=Bfvyj88Hs_o" TargetMode="Externa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youtu.be/n0SiQIaitHk" TargetMode="Externa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youtu.be/n0SiQIaitHk" TargetMode="Externa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youtu.be/n0SiQIaitHk" TargetMode="Externa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youtu.be/n0SiQIaitHk" TargetMode="Externa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youtu.be/n0SiQIaitHk" TargetMode="Externa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B33CE4-7E29-FD40-9C2E-59591092955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KR">
                <a:solidFill>
                  <a:srgbClr val="FF0000"/>
                </a:solidFill>
              </a:rPr>
              <a:t>CCD and Detectors</a:t>
            </a:r>
            <a:br>
              <a:rPr lang="en-KR" sz="3200"/>
            </a:br>
            <a:br>
              <a:rPr lang="en-KR" sz="3200"/>
            </a:br>
            <a:r>
              <a:rPr lang="en-KR" sz="3200"/>
              <a:t>for</a:t>
            </a:r>
            <a:br>
              <a:rPr lang="en-KR" sz="3200"/>
            </a:br>
            <a:r>
              <a:rPr lang="en-KR" sz="3200"/>
              <a:t> </a:t>
            </a:r>
            <a:br>
              <a:rPr lang="en-KR" sz="3200"/>
            </a:br>
            <a:r>
              <a:rPr lang="en-KR">
                <a:solidFill>
                  <a:schemeClr val="accent2"/>
                </a:solidFill>
              </a:rPr>
              <a:t>SNU_AO </a:t>
            </a:r>
            <a:r>
              <a:rPr lang="en-KR"/>
              <a:t>class</a:t>
            </a:r>
            <a:endParaRPr lang="en-KR" u="sn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0152C4F-B803-B742-A3C6-C259E7F644C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12C947-5114-C34A-9DB1-AB6997503CA7}"/>
              </a:ext>
            </a:extLst>
          </p:cNvPr>
          <p:cNvSpPr txBox="1"/>
          <p:nvPr/>
        </p:nvSpPr>
        <p:spPr>
          <a:xfrm>
            <a:off x="5137853" y="4657789"/>
            <a:ext cx="19162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/>
              <a:t>Yoonsoo P. Bach</a:t>
            </a:r>
          </a:p>
        </p:txBody>
      </p:sp>
    </p:spTree>
    <p:extLst>
      <p:ext uri="{BB962C8B-B14F-4D97-AF65-F5344CB8AC3E}">
        <p14:creationId xmlns:p14="http://schemas.microsoft.com/office/powerpoint/2010/main" val="20528312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88A2227-83FA-DF40-AF05-E759F25861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KR"/>
              <a:t>PN-junction</a:t>
            </a: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4E7AF525-F3E0-2F4E-8671-ED92E8BCF44C}"/>
              </a:ext>
            </a:extLst>
          </p:cNvPr>
          <p:cNvGrpSpPr/>
          <p:nvPr/>
        </p:nvGrpSpPr>
        <p:grpSpPr>
          <a:xfrm>
            <a:off x="465437" y="1312854"/>
            <a:ext cx="3500725" cy="2354166"/>
            <a:chOff x="465437" y="1312853"/>
            <a:chExt cx="3678195" cy="2473511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EED73B27-C405-0149-9A80-207FDB67A0BD}"/>
                </a:ext>
              </a:extLst>
            </p:cNvPr>
            <p:cNvSpPr/>
            <p:nvPr/>
          </p:nvSpPr>
          <p:spPr>
            <a:xfrm>
              <a:off x="1458557" y="2257163"/>
              <a:ext cx="584887" cy="5848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>
                  <a:solidFill>
                    <a:schemeClr val="tx1"/>
                  </a:solidFill>
                </a:rPr>
                <a:t>Si</a:t>
              </a: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8749CEA5-2264-6F40-B23C-966002811E76}"/>
                </a:ext>
              </a:extLst>
            </p:cNvPr>
            <p:cNvSpPr/>
            <p:nvPr/>
          </p:nvSpPr>
          <p:spPr>
            <a:xfrm>
              <a:off x="2483703" y="2257163"/>
              <a:ext cx="584887" cy="5848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>
                  <a:solidFill>
                    <a:schemeClr val="tx1"/>
                  </a:solidFill>
                </a:rPr>
                <a:t>Si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17EA9877-A154-5C43-AD21-C3B0121F2893}"/>
                </a:ext>
              </a:extLst>
            </p:cNvPr>
            <p:cNvSpPr/>
            <p:nvPr/>
          </p:nvSpPr>
          <p:spPr>
            <a:xfrm>
              <a:off x="1458095" y="1312853"/>
              <a:ext cx="584887" cy="5848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>
                  <a:solidFill>
                    <a:schemeClr val="tx1"/>
                  </a:solidFill>
                </a:rPr>
                <a:t>Si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20E0811B-64F2-9B4E-B3B3-13EF04C75321}"/>
                </a:ext>
              </a:extLst>
            </p:cNvPr>
            <p:cNvSpPr/>
            <p:nvPr/>
          </p:nvSpPr>
          <p:spPr>
            <a:xfrm>
              <a:off x="2483704" y="1312853"/>
              <a:ext cx="584887" cy="5848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>
                  <a:solidFill>
                    <a:schemeClr val="tx1"/>
                  </a:solidFill>
                </a:rPr>
                <a:t>Si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136D594C-47CE-2942-A6F2-B95B400A38B6}"/>
                </a:ext>
              </a:extLst>
            </p:cNvPr>
            <p:cNvSpPr/>
            <p:nvPr/>
          </p:nvSpPr>
          <p:spPr>
            <a:xfrm>
              <a:off x="465437" y="2257163"/>
              <a:ext cx="584887" cy="5848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>
                  <a:solidFill>
                    <a:schemeClr val="tx1"/>
                  </a:solidFill>
                </a:rPr>
                <a:t>Si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1E2D7762-0E97-1F44-A5AE-5844E8912F85}"/>
                </a:ext>
              </a:extLst>
            </p:cNvPr>
            <p:cNvSpPr/>
            <p:nvPr/>
          </p:nvSpPr>
          <p:spPr>
            <a:xfrm>
              <a:off x="1458095" y="3201477"/>
              <a:ext cx="584887" cy="5848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>
                  <a:solidFill>
                    <a:schemeClr val="tx1"/>
                  </a:solidFill>
                </a:rPr>
                <a:t>Si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6C8E587-023B-B043-ADDE-27AE58FDEF35}"/>
                </a:ext>
              </a:extLst>
            </p:cNvPr>
            <p:cNvSpPr/>
            <p:nvPr/>
          </p:nvSpPr>
          <p:spPr>
            <a:xfrm>
              <a:off x="2483704" y="3201477"/>
              <a:ext cx="584887" cy="5848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>
                  <a:solidFill>
                    <a:schemeClr val="tx1"/>
                  </a:solidFill>
                </a:rPr>
                <a:t>Si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1A6FA41A-86CE-4744-96BA-07B80C938774}"/>
                </a:ext>
              </a:extLst>
            </p:cNvPr>
            <p:cNvSpPr/>
            <p:nvPr/>
          </p:nvSpPr>
          <p:spPr>
            <a:xfrm>
              <a:off x="3443414" y="2257163"/>
              <a:ext cx="584887" cy="5848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>
                  <a:solidFill>
                    <a:schemeClr val="tx1"/>
                  </a:solidFill>
                </a:rPr>
                <a:t>Si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872F7E6-6DA1-9548-B888-F9F2DBC30DF1}"/>
                </a:ext>
              </a:extLst>
            </p:cNvPr>
            <p:cNvSpPr txBox="1"/>
            <p:nvPr/>
          </p:nvSpPr>
          <p:spPr>
            <a:xfrm>
              <a:off x="3583459" y="1312853"/>
              <a:ext cx="5601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KR"/>
                <a:t>…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CEBB2FC-602C-8D45-A59A-7F129EE43702}"/>
                </a:ext>
              </a:extLst>
            </p:cNvPr>
            <p:cNvSpPr txBox="1"/>
            <p:nvPr/>
          </p:nvSpPr>
          <p:spPr>
            <a:xfrm>
              <a:off x="490151" y="1345700"/>
              <a:ext cx="5601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KR"/>
                <a:t>…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E061697-A6E5-F04A-8A6E-AF05AED363F3}"/>
                </a:ext>
              </a:extLst>
            </p:cNvPr>
            <p:cNvSpPr txBox="1"/>
            <p:nvPr/>
          </p:nvSpPr>
          <p:spPr>
            <a:xfrm>
              <a:off x="3583458" y="3244334"/>
              <a:ext cx="5601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KR"/>
                <a:t>…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A14140A-8131-494E-A1BE-4D190ED65001}"/>
                </a:ext>
              </a:extLst>
            </p:cNvPr>
            <p:cNvSpPr txBox="1"/>
            <p:nvPr/>
          </p:nvSpPr>
          <p:spPr>
            <a:xfrm>
              <a:off x="504564" y="3309254"/>
              <a:ext cx="5601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KR"/>
                <a:t>…</a:t>
              </a:r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6D4427C4-DB20-4841-AFE6-0000FBD51719}"/>
                </a:ext>
              </a:extLst>
            </p:cNvPr>
            <p:cNvGrpSpPr/>
            <p:nvPr/>
          </p:nvGrpSpPr>
          <p:grpSpPr>
            <a:xfrm>
              <a:off x="1571365" y="1925050"/>
              <a:ext cx="358346" cy="304800"/>
              <a:chOff x="1573427" y="1927654"/>
              <a:chExt cx="358346" cy="304800"/>
            </a:xfrm>
          </p:grpSpPr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id="{B1D13136-9F3D-594F-AB51-A17B05A15E4F}"/>
                  </a:ext>
                </a:extLst>
              </p:cNvPr>
              <p:cNvSpPr/>
              <p:nvPr/>
            </p:nvSpPr>
            <p:spPr>
              <a:xfrm>
                <a:off x="1573427" y="1927654"/>
                <a:ext cx="107092" cy="304800"/>
              </a:xfrm>
              <a:custGeom>
                <a:avLst/>
                <a:gdLst>
                  <a:gd name="connsiteX0" fmla="*/ 107092 w 107092"/>
                  <a:gd name="connsiteY0" fmla="*/ 0 h 304800"/>
                  <a:gd name="connsiteX1" fmla="*/ 0 w 107092"/>
                  <a:gd name="connsiteY1" fmla="*/ 156519 h 304800"/>
                  <a:gd name="connsiteX2" fmla="*/ 107092 w 107092"/>
                  <a:gd name="connsiteY2" fmla="*/ 304800 h 304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7092" h="304800">
                    <a:moveTo>
                      <a:pt x="107092" y="0"/>
                    </a:moveTo>
                    <a:cubicBezTo>
                      <a:pt x="53546" y="52859"/>
                      <a:pt x="0" y="105719"/>
                      <a:pt x="0" y="156519"/>
                    </a:cubicBezTo>
                    <a:cubicBezTo>
                      <a:pt x="0" y="207319"/>
                      <a:pt x="53546" y="256059"/>
                      <a:pt x="107092" y="304800"/>
                    </a:cubicBezTo>
                  </a:path>
                </a:pathLst>
              </a:cu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KR"/>
              </a:p>
            </p:txBody>
          </p:sp>
          <p:sp>
            <p:nvSpPr>
              <p:cNvPr id="31" name="Freeform 30">
                <a:extLst>
                  <a:ext uri="{FF2B5EF4-FFF2-40B4-BE49-F238E27FC236}">
                    <a16:creationId xmlns:a16="http://schemas.microsoft.com/office/drawing/2014/main" id="{9883D259-21E6-804C-8B36-8ED8056D6BEE}"/>
                  </a:ext>
                </a:extLst>
              </p:cNvPr>
              <p:cNvSpPr/>
              <p:nvPr/>
            </p:nvSpPr>
            <p:spPr>
              <a:xfrm flipH="1">
                <a:off x="1824681" y="1927654"/>
                <a:ext cx="107092" cy="304800"/>
              </a:xfrm>
              <a:custGeom>
                <a:avLst/>
                <a:gdLst>
                  <a:gd name="connsiteX0" fmla="*/ 107092 w 107092"/>
                  <a:gd name="connsiteY0" fmla="*/ 0 h 304800"/>
                  <a:gd name="connsiteX1" fmla="*/ 0 w 107092"/>
                  <a:gd name="connsiteY1" fmla="*/ 156519 h 304800"/>
                  <a:gd name="connsiteX2" fmla="*/ 107092 w 107092"/>
                  <a:gd name="connsiteY2" fmla="*/ 304800 h 304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7092" h="304800">
                    <a:moveTo>
                      <a:pt x="107092" y="0"/>
                    </a:moveTo>
                    <a:cubicBezTo>
                      <a:pt x="53546" y="52859"/>
                      <a:pt x="0" y="105719"/>
                      <a:pt x="0" y="156519"/>
                    </a:cubicBezTo>
                    <a:cubicBezTo>
                      <a:pt x="0" y="207319"/>
                      <a:pt x="53546" y="256059"/>
                      <a:pt x="107092" y="304800"/>
                    </a:cubicBezTo>
                  </a:path>
                </a:pathLst>
              </a:cu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KR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804A1B60-FE27-3240-9AA8-875BE6DF4C0C}"/>
                  </a:ext>
                </a:extLst>
              </p:cNvPr>
              <p:cNvSpPr/>
              <p:nvPr/>
            </p:nvSpPr>
            <p:spPr>
              <a:xfrm>
                <a:off x="1627878" y="2029721"/>
                <a:ext cx="114813" cy="11481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KR" sz="100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-</a:t>
                </a:r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F2948D07-4E94-E142-BBFE-097E3FA23253}"/>
                  </a:ext>
                </a:extLst>
              </p:cNvPr>
              <p:cNvSpPr/>
              <p:nvPr/>
            </p:nvSpPr>
            <p:spPr>
              <a:xfrm>
                <a:off x="1781405" y="2029721"/>
                <a:ext cx="114813" cy="11481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KR" sz="100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-</a:t>
                </a:r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57F51343-4885-1141-AF8F-8E701D81CBB5}"/>
                </a:ext>
              </a:extLst>
            </p:cNvPr>
            <p:cNvGrpSpPr/>
            <p:nvPr/>
          </p:nvGrpSpPr>
          <p:grpSpPr>
            <a:xfrm>
              <a:off x="2596973" y="1925050"/>
              <a:ext cx="358346" cy="304800"/>
              <a:chOff x="1573427" y="1927654"/>
              <a:chExt cx="358346" cy="304800"/>
            </a:xfrm>
          </p:grpSpPr>
          <p:sp>
            <p:nvSpPr>
              <p:cNvPr id="38" name="Freeform 37">
                <a:extLst>
                  <a:ext uri="{FF2B5EF4-FFF2-40B4-BE49-F238E27FC236}">
                    <a16:creationId xmlns:a16="http://schemas.microsoft.com/office/drawing/2014/main" id="{FB32C447-B0AE-8149-BC1B-1CBE07D44D2A}"/>
                  </a:ext>
                </a:extLst>
              </p:cNvPr>
              <p:cNvSpPr/>
              <p:nvPr/>
            </p:nvSpPr>
            <p:spPr>
              <a:xfrm>
                <a:off x="1573427" y="1927654"/>
                <a:ext cx="107092" cy="304800"/>
              </a:xfrm>
              <a:custGeom>
                <a:avLst/>
                <a:gdLst>
                  <a:gd name="connsiteX0" fmla="*/ 107092 w 107092"/>
                  <a:gd name="connsiteY0" fmla="*/ 0 h 304800"/>
                  <a:gd name="connsiteX1" fmla="*/ 0 w 107092"/>
                  <a:gd name="connsiteY1" fmla="*/ 156519 h 304800"/>
                  <a:gd name="connsiteX2" fmla="*/ 107092 w 107092"/>
                  <a:gd name="connsiteY2" fmla="*/ 304800 h 304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7092" h="304800">
                    <a:moveTo>
                      <a:pt x="107092" y="0"/>
                    </a:moveTo>
                    <a:cubicBezTo>
                      <a:pt x="53546" y="52859"/>
                      <a:pt x="0" y="105719"/>
                      <a:pt x="0" y="156519"/>
                    </a:cubicBezTo>
                    <a:cubicBezTo>
                      <a:pt x="0" y="207319"/>
                      <a:pt x="53546" y="256059"/>
                      <a:pt x="107092" y="304800"/>
                    </a:cubicBezTo>
                  </a:path>
                </a:pathLst>
              </a:cu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KR"/>
              </a:p>
            </p:txBody>
          </p:sp>
          <p:sp>
            <p:nvSpPr>
              <p:cNvPr id="39" name="Freeform 38">
                <a:extLst>
                  <a:ext uri="{FF2B5EF4-FFF2-40B4-BE49-F238E27FC236}">
                    <a16:creationId xmlns:a16="http://schemas.microsoft.com/office/drawing/2014/main" id="{6847AFA9-4F91-1047-8846-4FAA8A3509F9}"/>
                  </a:ext>
                </a:extLst>
              </p:cNvPr>
              <p:cNvSpPr/>
              <p:nvPr/>
            </p:nvSpPr>
            <p:spPr>
              <a:xfrm flipH="1">
                <a:off x="1824681" y="1927654"/>
                <a:ext cx="107092" cy="304800"/>
              </a:xfrm>
              <a:custGeom>
                <a:avLst/>
                <a:gdLst>
                  <a:gd name="connsiteX0" fmla="*/ 107092 w 107092"/>
                  <a:gd name="connsiteY0" fmla="*/ 0 h 304800"/>
                  <a:gd name="connsiteX1" fmla="*/ 0 w 107092"/>
                  <a:gd name="connsiteY1" fmla="*/ 156519 h 304800"/>
                  <a:gd name="connsiteX2" fmla="*/ 107092 w 107092"/>
                  <a:gd name="connsiteY2" fmla="*/ 304800 h 304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7092" h="304800">
                    <a:moveTo>
                      <a:pt x="107092" y="0"/>
                    </a:moveTo>
                    <a:cubicBezTo>
                      <a:pt x="53546" y="52859"/>
                      <a:pt x="0" y="105719"/>
                      <a:pt x="0" y="156519"/>
                    </a:cubicBezTo>
                    <a:cubicBezTo>
                      <a:pt x="0" y="207319"/>
                      <a:pt x="53546" y="256059"/>
                      <a:pt x="107092" y="304800"/>
                    </a:cubicBezTo>
                  </a:path>
                </a:pathLst>
              </a:cu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KR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EA7DFE2D-4307-A343-8975-C64349AD0304}"/>
                  </a:ext>
                </a:extLst>
              </p:cNvPr>
              <p:cNvSpPr/>
              <p:nvPr/>
            </p:nvSpPr>
            <p:spPr>
              <a:xfrm>
                <a:off x="1627878" y="2029721"/>
                <a:ext cx="114813" cy="11481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KR" sz="100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-</a:t>
                </a:r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576FD7D2-5151-9345-9417-854AE3EC569C}"/>
                  </a:ext>
                </a:extLst>
              </p:cNvPr>
              <p:cNvSpPr/>
              <p:nvPr/>
            </p:nvSpPr>
            <p:spPr>
              <a:xfrm>
                <a:off x="1781405" y="2029721"/>
                <a:ext cx="114813" cy="11481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KR" sz="100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-</a:t>
                </a:r>
              </a:p>
            </p:txBody>
          </p: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7F4A78B4-5370-2847-AB65-1515C1B77A99}"/>
                </a:ext>
              </a:extLst>
            </p:cNvPr>
            <p:cNvGrpSpPr/>
            <p:nvPr/>
          </p:nvGrpSpPr>
          <p:grpSpPr>
            <a:xfrm>
              <a:off x="1571365" y="2871119"/>
              <a:ext cx="358346" cy="304800"/>
              <a:chOff x="1573427" y="1927654"/>
              <a:chExt cx="358346" cy="304800"/>
            </a:xfrm>
          </p:grpSpPr>
          <p:sp>
            <p:nvSpPr>
              <p:cNvPr id="48" name="Freeform 47">
                <a:extLst>
                  <a:ext uri="{FF2B5EF4-FFF2-40B4-BE49-F238E27FC236}">
                    <a16:creationId xmlns:a16="http://schemas.microsoft.com/office/drawing/2014/main" id="{8DADC6A7-E6B3-2149-B141-28918623C80D}"/>
                  </a:ext>
                </a:extLst>
              </p:cNvPr>
              <p:cNvSpPr/>
              <p:nvPr/>
            </p:nvSpPr>
            <p:spPr>
              <a:xfrm>
                <a:off x="1573427" y="1927654"/>
                <a:ext cx="107092" cy="304800"/>
              </a:xfrm>
              <a:custGeom>
                <a:avLst/>
                <a:gdLst>
                  <a:gd name="connsiteX0" fmla="*/ 107092 w 107092"/>
                  <a:gd name="connsiteY0" fmla="*/ 0 h 304800"/>
                  <a:gd name="connsiteX1" fmla="*/ 0 w 107092"/>
                  <a:gd name="connsiteY1" fmla="*/ 156519 h 304800"/>
                  <a:gd name="connsiteX2" fmla="*/ 107092 w 107092"/>
                  <a:gd name="connsiteY2" fmla="*/ 304800 h 304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7092" h="304800">
                    <a:moveTo>
                      <a:pt x="107092" y="0"/>
                    </a:moveTo>
                    <a:cubicBezTo>
                      <a:pt x="53546" y="52859"/>
                      <a:pt x="0" y="105719"/>
                      <a:pt x="0" y="156519"/>
                    </a:cubicBezTo>
                    <a:cubicBezTo>
                      <a:pt x="0" y="207319"/>
                      <a:pt x="53546" y="256059"/>
                      <a:pt x="107092" y="304800"/>
                    </a:cubicBezTo>
                  </a:path>
                </a:pathLst>
              </a:cu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KR"/>
              </a:p>
            </p:txBody>
          </p:sp>
          <p:sp>
            <p:nvSpPr>
              <p:cNvPr id="49" name="Freeform 48">
                <a:extLst>
                  <a:ext uri="{FF2B5EF4-FFF2-40B4-BE49-F238E27FC236}">
                    <a16:creationId xmlns:a16="http://schemas.microsoft.com/office/drawing/2014/main" id="{163D1BD1-3868-1C40-8473-F8C899E69EB9}"/>
                  </a:ext>
                </a:extLst>
              </p:cNvPr>
              <p:cNvSpPr/>
              <p:nvPr/>
            </p:nvSpPr>
            <p:spPr>
              <a:xfrm flipH="1">
                <a:off x="1824681" y="1927654"/>
                <a:ext cx="107092" cy="304800"/>
              </a:xfrm>
              <a:custGeom>
                <a:avLst/>
                <a:gdLst>
                  <a:gd name="connsiteX0" fmla="*/ 107092 w 107092"/>
                  <a:gd name="connsiteY0" fmla="*/ 0 h 304800"/>
                  <a:gd name="connsiteX1" fmla="*/ 0 w 107092"/>
                  <a:gd name="connsiteY1" fmla="*/ 156519 h 304800"/>
                  <a:gd name="connsiteX2" fmla="*/ 107092 w 107092"/>
                  <a:gd name="connsiteY2" fmla="*/ 304800 h 304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7092" h="304800">
                    <a:moveTo>
                      <a:pt x="107092" y="0"/>
                    </a:moveTo>
                    <a:cubicBezTo>
                      <a:pt x="53546" y="52859"/>
                      <a:pt x="0" y="105719"/>
                      <a:pt x="0" y="156519"/>
                    </a:cubicBezTo>
                    <a:cubicBezTo>
                      <a:pt x="0" y="207319"/>
                      <a:pt x="53546" y="256059"/>
                      <a:pt x="107092" y="304800"/>
                    </a:cubicBezTo>
                  </a:path>
                </a:pathLst>
              </a:cu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KR"/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AEB021A3-ABE2-DF45-8443-7E25731002B5}"/>
                  </a:ext>
                </a:extLst>
              </p:cNvPr>
              <p:cNvSpPr/>
              <p:nvPr/>
            </p:nvSpPr>
            <p:spPr>
              <a:xfrm>
                <a:off x="1627878" y="2029721"/>
                <a:ext cx="114813" cy="11481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KR" sz="100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-</a:t>
                </a:r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0B0203B6-4B28-D94F-988E-713FFB355B27}"/>
                  </a:ext>
                </a:extLst>
              </p:cNvPr>
              <p:cNvSpPr/>
              <p:nvPr/>
            </p:nvSpPr>
            <p:spPr>
              <a:xfrm>
                <a:off x="1781405" y="2029721"/>
                <a:ext cx="114813" cy="11481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KR" sz="100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-</a:t>
                </a:r>
              </a:p>
            </p:txBody>
          </p: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465A99A3-1A34-D144-88C7-0B2F478081A5}"/>
                </a:ext>
              </a:extLst>
            </p:cNvPr>
            <p:cNvGrpSpPr/>
            <p:nvPr/>
          </p:nvGrpSpPr>
          <p:grpSpPr>
            <a:xfrm>
              <a:off x="2596973" y="2871119"/>
              <a:ext cx="358346" cy="304800"/>
              <a:chOff x="1573427" y="1927654"/>
              <a:chExt cx="358346" cy="304800"/>
            </a:xfrm>
          </p:grpSpPr>
          <p:sp>
            <p:nvSpPr>
              <p:cNvPr id="53" name="Freeform 52">
                <a:extLst>
                  <a:ext uri="{FF2B5EF4-FFF2-40B4-BE49-F238E27FC236}">
                    <a16:creationId xmlns:a16="http://schemas.microsoft.com/office/drawing/2014/main" id="{F016B895-D0ED-DF4D-9374-7E3C78C44234}"/>
                  </a:ext>
                </a:extLst>
              </p:cNvPr>
              <p:cNvSpPr/>
              <p:nvPr/>
            </p:nvSpPr>
            <p:spPr>
              <a:xfrm>
                <a:off x="1573427" y="1927654"/>
                <a:ext cx="107092" cy="304800"/>
              </a:xfrm>
              <a:custGeom>
                <a:avLst/>
                <a:gdLst>
                  <a:gd name="connsiteX0" fmla="*/ 107092 w 107092"/>
                  <a:gd name="connsiteY0" fmla="*/ 0 h 304800"/>
                  <a:gd name="connsiteX1" fmla="*/ 0 w 107092"/>
                  <a:gd name="connsiteY1" fmla="*/ 156519 h 304800"/>
                  <a:gd name="connsiteX2" fmla="*/ 107092 w 107092"/>
                  <a:gd name="connsiteY2" fmla="*/ 304800 h 304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7092" h="304800">
                    <a:moveTo>
                      <a:pt x="107092" y="0"/>
                    </a:moveTo>
                    <a:cubicBezTo>
                      <a:pt x="53546" y="52859"/>
                      <a:pt x="0" y="105719"/>
                      <a:pt x="0" y="156519"/>
                    </a:cubicBezTo>
                    <a:cubicBezTo>
                      <a:pt x="0" y="207319"/>
                      <a:pt x="53546" y="256059"/>
                      <a:pt x="107092" y="304800"/>
                    </a:cubicBezTo>
                  </a:path>
                </a:pathLst>
              </a:cu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KR"/>
              </a:p>
            </p:txBody>
          </p:sp>
          <p:sp>
            <p:nvSpPr>
              <p:cNvPr id="54" name="Freeform 53">
                <a:extLst>
                  <a:ext uri="{FF2B5EF4-FFF2-40B4-BE49-F238E27FC236}">
                    <a16:creationId xmlns:a16="http://schemas.microsoft.com/office/drawing/2014/main" id="{623AE14C-0082-F349-ADD2-A59C3C16091D}"/>
                  </a:ext>
                </a:extLst>
              </p:cNvPr>
              <p:cNvSpPr/>
              <p:nvPr/>
            </p:nvSpPr>
            <p:spPr>
              <a:xfrm flipH="1">
                <a:off x="1824681" y="1927654"/>
                <a:ext cx="107092" cy="304800"/>
              </a:xfrm>
              <a:custGeom>
                <a:avLst/>
                <a:gdLst>
                  <a:gd name="connsiteX0" fmla="*/ 107092 w 107092"/>
                  <a:gd name="connsiteY0" fmla="*/ 0 h 304800"/>
                  <a:gd name="connsiteX1" fmla="*/ 0 w 107092"/>
                  <a:gd name="connsiteY1" fmla="*/ 156519 h 304800"/>
                  <a:gd name="connsiteX2" fmla="*/ 107092 w 107092"/>
                  <a:gd name="connsiteY2" fmla="*/ 304800 h 304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7092" h="304800">
                    <a:moveTo>
                      <a:pt x="107092" y="0"/>
                    </a:moveTo>
                    <a:cubicBezTo>
                      <a:pt x="53546" y="52859"/>
                      <a:pt x="0" y="105719"/>
                      <a:pt x="0" y="156519"/>
                    </a:cubicBezTo>
                    <a:cubicBezTo>
                      <a:pt x="0" y="207319"/>
                      <a:pt x="53546" y="256059"/>
                      <a:pt x="107092" y="304800"/>
                    </a:cubicBezTo>
                  </a:path>
                </a:pathLst>
              </a:cu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KR"/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C2AE2B71-24B1-EB40-ABD4-F5DAE023F532}"/>
                  </a:ext>
                </a:extLst>
              </p:cNvPr>
              <p:cNvSpPr/>
              <p:nvPr/>
            </p:nvSpPr>
            <p:spPr>
              <a:xfrm>
                <a:off x="1627878" y="2029721"/>
                <a:ext cx="114813" cy="11481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KR" sz="100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-</a:t>
                </a:r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95AE429E-3237-6848-BEE7-B55940D6AEFE}"/>
                  </a:ext>
                </a:extLst>
              </p:cNvPr>
              <p:cNvSpPr/>
              <p:nvPr/>
            </p:nvSpPr>
            <p:spPr>
              <a:xfrm>
                <a:off x="1781405" y="2029721"/>
                <a:ext cx="114813" cy="11481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KR" sz="100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-</a:t>
                </a:r>
              </a:p>
            </p:txBody>
          </p: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ED1973A8-D76A-894A-8E56-3EFBB37C50CC}"/>
                </a:ext>
              </a:extLst>
            </p:cNvPr>
            <p:cNvGrpSpPr/>
            <p:nvPr/>
          </p:nvGrpSpPr>
          <p:grpSpPr>
            <a:xfrm rot="5400000">
              <a:off x="1075267" y="2397206"/>
              <a:ext cx="358346" cy="304800"/>
              <a:chOff x="1573427" y="1927654"/>
              <a:chExt cx="358346" cy="304800"/>
            </a:xfrm>
          </p:grpSpPr>
          <p:sp>
            <p:nvSpPr>
              <p:cNvPr id="58" name="Freeform 57">
                <a:extLst>
                  <a:ext uri="{FF2B5EF4-FFF2-40B4-BE49-F238E27FC236}">
                    <a16:creationId xmlns:a16="http://schemas.microsoft.com/office/drawing/2014/main" id="{137489E9-6618-3049-ABF8-7D8CE0CA63D3}"/>
                  </a:ext>
                </a:extLst>
              </p:cNvPr>
              <p:cNvSpPr/>
              <p:nvPr/>
            </p:nvSpPr>
            <p:spPr>
              <a:xfrm>
                <a:off x="1573427" y="1927654"/>
                <a:ext cx="107092" cy="304800"/>
              </a:xfrm>
              <a:custGeom>
                <a:avLst/>
                <a:gdLst>
                  <a:gd name="connsiteX0" fmla="*/ 107092 w 107092"/>
                  <a:gd name="connsiteY0" fmla="*/ 0 h 304800"/>
                  <a:gd name="connsiteX1" fmla="*/ 0 w 107092"/>
                  <a:gd name="connsiteY1" fmla="*/ 156519 h 304800"/>
                  <a:gd name="connsiteX2" fmla="*/ 107092 w 107092"/>
                  <a:gd name="connsiteY2" fmla="*/ 304800 h 304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7092" h="304800">
                    <a:moveTo>
                      <a:pt x="107092" y="0"/>
                    </a:moveTo>
                    <a:cubicBezTo>
                      <a:pt x="53546" y="52859"/>
                      <a:pt x="0" y="105719"/>
                      <a:pt x="0" y="156519"/>
                    </a:cubicBezTo>
                    <a:cubicBezTo>
                      <a:pt x="0" y="207319"/>
                      <a:pt x="53546" y="256059"/>
                      <a:pt x="107092" y="304800"/>
                    </a:cubicBezTo>
                  </a:path>
                </a:pathLst>
              </a:cu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KR"/>
              </a:p>
            </p:txBody>
          </p:sp>
          <p:sp>
            <p:nvSpPr>
              <p:cNvPr id="59" name="Freeform 58">
                <a:extLst>
                  <a:ext uri="{FF2B5EF4-FFF2-40B4-BE49-F238E27FC236}">
                    <a16:creationId xmlns:a16="http://schemas.microsoft.com/office/drawing/2014/main" id="{9A0FBC1A-4A64-7949-83E4-BA96AD27DCBE}"/>
                  </a:ext>
                </a:extLst>
              </p:cNvPr>
              <p:cNvSpPr/>
              <p:nvPr/>
            </p:nvSpPr>
            <p:spPr>
              <a:xfrm flipH="1">
                <a:off x="1824681" y="1927654"/>
                <a:ext cx="107092" cy="304800"/>
              </a:xfrm>
              <a:custGeom>
                <a:avLst/>
                <a:gdLst>
                  <a:gd name="connsiteX0" fmla="*/ 107092 w 107092"/>
                  <a:gd name="connsiteY0" fmla="*/ 0 h 304800"/>
                  <a:gd name="connsiteX1" fmla="*/ 0 w 107092"/>
                  <a:gd name="connsiteY1" fmla="*/ 156519 h 304800"/>
                  <a:gd name="connsiteX2" fmla="*/ 107092 w 107092"/>
                  <a:gd name="connsiteY2" fmla="*/ 304800 h 304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7092" h="304800">
                    <a:moveTo>
                      <a:pt x="107092" y="0"/>
                    </a:moveTo>
                    <a:cubicBezTo>
                      <a:pt x="53546" y="52859"/>
                      <a:pt x="0" y="105719"/>
                      <a:pt x="0" y="156519"/>
                    </a:cubicBezTo>
                    <a:cubicBezTo>
                      <a:pt x="0" y="207319"/>
                      <a:pt x="53546" y="256059"/>
                      <a:pt x="107092" y="304800"/>
                    </a:cubicBezTo>
                  </a:path>
                </a:pathLst>
              </a:cu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KR"/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2A9C1A42-DCBB-3148-8F87-B61B91FE3C17}"/>
                  </a:ext>
                </a:extLst>
              </p:cNvPr>
              <p:cNvSpPr/>
              <p:nvPr/>
            </p:nvSpPr>
            <p:spPr>
              <a:xfrm rot="16200000">
                <a:off x="1627878" y="2029721"/>
                <a:ext cx="114812" cy="11481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KR" sz="100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-</a:t>
                </a:r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17871232-F42F-0E49-946E-F5602A688113}"/>
                  </a:ext>
                </a:extLst>
              </p:cNvPr>
              <p:cNvSpPr/>
              <p:nvPr/>
            </p:nvSpPr>
            <p:spPr>
              <a:xfrm rot="16200000">
                <a:off x="1781405" y="2029721"/>
                <a:ext cx="114812" cy="11481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KR" sz="100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-</a:t>
                </a:r>
              </a:p>
            </p:txBody>
          </p: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3742E6C8-7B57-9B42-A007-566758F29947}"/>
                </a:ext>
              </a:extLst>
            </p:cNvPr>
            <p:cNvGrpSpPr/>
            <p:nvPr/>
          </p:nvGrpSpPr>
          <p:grpSpPr>
            <a:xfrm rot="5400000">
              <a:off x="2068388" y="2396333"/>
              <a:ext cx="358346" cy="304800"/>
              <a:chOff x="1573427" y="1927654"/>
              <a:chExt cx="358346" cy="304800"/>
            </a:xfrm>
          </p:grpSpPr>
          <p:sp>
            <p:nvSpPr>
              <p:cNvPr id="63" name="Freeform 62">
                <a:extLst>
                  <a:ext uri="{FF2B5EF4-FFF2-40B4-BE49-F238E27FC236}">
                    <a16:creationId xmlns:a16="http://schemas.microsoft.com/office/drawing/2014/main" id="{C1A783EA-A287-694E-9697-7044FEA999C9}"/>
                  </a:ext>
                </a:extLst>
              </p:cNvPr>
              <p:cNvSpPr/>
              <p:nvPr/>
            </p:nvSpPr>
            <p:spPr>
              <a:xfrm>
                <a:off x="1573427" y="1927654"/>
                <a:ext cx="107092" cy="304800"/>
              </a:xfrm>
              <a:custGeom>
                <a:avLst/>
                <a:gdLst>
                  <a:gd name="connsiteX0" fmla="*/ 107092 w 107092"/>
                  <a:gd name="connsiteY0" fmla="*/ 0 h 304800"/>
                  <a:gd name="connsiteX1" fmla="*/ 0 w 107092"/>
                  <a:gd name="connsiteY1" fmla="*/ 156519 h 304800"/>
                  <a:gd name="connsiteX2" fmla="*/ 107092 w 107092"/>
                  <a:gd name="connsiteY2" fmla="*/ 304800 h 304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7092" h="304800">
                    <a:moveTo>
                      <a:pt x="107092" y="0"/>
                    </a:moveTo>
                    <a:cubicBezTo>
                      <a:pt x="53546" y="52859"/>
                      <a:pt x="0" y="105719"/>
                      <a:pt x="0" y="156519"/>
                    </a:cubicBezTo>
                    <a:cubicBezTo>
                      <a:pt x="0" y="207319"/>
                      <a:pt x="53546" y="256059"/>
                      <a:pt x="107092" y="304800"/>
                    </a:cubicBezTo>
                  </a:path>
                </a:pathLst>
              </a:cu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KR"/>
              </a:p>
            </p:txBody>
          </p:sp>
          <p:sp>
            <p:nvSpPr>
              <p:cNvPr id="64" name="Freeform 63">
                <a:extLst>
                  <a:ext uri="{FF2B5EF4-FFF2-40B4-BE49-F238E27FC236}">
                    <a16:creationId xmlns:a16="http://schemas.microsoft.com/office/drawing/2014/main" id="{29F4B8F9-7CEB-9C49-B709-936FB031D466}"/>
                  </a:ext>
                </a:extLst>
              </p:cNvPr>
              <p:cNvSpPr/>
              <p:nvPr/>
            </p:nvSpPr>
            <p:spPr>
              <a:xfrm flipH="1">
                <a:off x="1824681" y="1927654"/>
                <a:ext cx="107092" cy="304800"/>
              </a:xfrm>
              <a:custGeom>
                <a:avLst/>
                <a:gdLst>
                  <a:gd name="connsiteX0" fmla="*/ 107092 w 107092"/>
                  <a:gd name="connsiteY0" fmla="*/ 0 h 304800"/>
                  <a:gd name="connsiteX1" fmla="*/ 0 w 107092"/>
                  <a:gd name="connsiteY1" fmla="*/ 156519 h 304800"/>
                  <a:gd name="connsiteX2" fmla="*/ 107092 w 107092"/>
                  <a:gd name="connsiteY2" fmla="*/ 304800 h 304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7092" h="304800">
                    <a:moveTo>
                      <a:pt x="107092" y="0"/>
                    </a:moveTo>
                    <a:cubicBezTo>
                      <a:pt x="53546" y="52859"/>
                      <a:pt x="0" y="105719"/>
                      <a:pt x="0" y="156519"/>
                    </a:cubicBezTo>
                    <a:cubicBezTo>
                      <a:pt x="0" y="207319"/>
                      <a:pt x="53546" y="256059"/>
                      <a:pt x="107092" y="304800"/>
                    </a:cubicBezTo>
                  </a:path>
                </a:pathLst>
              </a:cu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KR"/>
              </a:p>
            </p:txBody>
          </p:sp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47D4859E-9C61-544E-9BDA-7B749FB29F6E}"/>
                  </a:ext>
                </a:extLst>
              </p:cNvPr>
              <p:cNvSpPr/>
              <p:nvPr/>
            </p:nvSpPr>
            <p:spPr>
              <a:xfrm rot="16200000">
                <a:off x="1627878" y="2029721"/>
                <a:ext cx="114812" cy="11481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KR" sz="100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-</a:t>
                </a:r>
              </a:p>
            </p:txBody>
          </p:sp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FE045908-9424-EC41-844D-E13F86E7E14F}"/>
                  </a:ext>
                </a:extLst>
              </p:cNvPr>
              <p:cNvSpPr/>
              <p:nvPr/>
            </p:nvSpPr>
            <p:spPr>
              <a:xfrm rot="16200000">
                <a:off x="1781405" y="2029721"/>
                <a:ext cx="114812" cy="11481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KR" sz="100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-</a:t>
                </a:r>
              </a:p>
            </p:txBody>
          </p:sp>
        </p:grp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F9951B43-330F-284A-9F7D-457202B3BF34}"/>
                </a:ext>
              </a:extLst>
            </p:cNvPr>
            <p:cNvGrpSpPr/>
            <p:nvPr/>
          </p:nvGrpSpPr>
          <p:grpSpPr>
            <a:xfrm rot="5400000">
              <a:off x="3075226" y="2399953"/>
              <a:ext cx="358346" cy="304800"/>
              <a:chOff x="1573427" y="1927654"/>
              <a:chExt cx="358346" cy="304800"/>
            </a:xfrm>
          </p:grpSpPr>
          <p:sp>
            <p:nvSpPr>
              <p:cNvPr id="68" name="Freeform 67">
                <a:extLst>
                  <a:ext uri="{FF2B5EF4-FFF2-40B4-BE49-F238E27FC236}">
                    <a16:creationId xmlns:a16="http://schemas.microsoft.com/office/drawing/2014/main" id="{8B6978E1-1B73-9249-8440-31DE8EE9ACF6}"/>
                  </a:ext>
                </a:extLst>
              </p:cNvPr>
              <p:cNvSpPr/>
              <p:nvPr/>
            </p:nvSpPr>
            <p:spPr>
              <a:xfrm>
                <a:off x="1573427" y="1927654"/>
                <a:ext cx="107092" cy="304800"/>
              </a:xfrm>
              <a:custGeom>
                <a:avLst/>
                <a:gdLst>
                  <a:gd name="connsiteX0" fmla="*/ 107092 w 107092"/>
                  <a:gd name="connsiteY0" fmla="*/ 0 h 304800"/>
                  <a:gd name="connsiteX1" fmla="*/ 0 w 107092"/>
                  <a:gd name="connsiteY1" fmla="*/ 156519 h 304800"/>
                  <a:gd name="connsiteX2" fmla="*/ 107092 w 107092"/>
                  <a:gd name="connsiteY2" fmla="*/ 304800 h 304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7092" h="304800">
                    <a:moveTo>
                      <a:pt x="107092" y="0"/>
                    </a:moveTo>
                    <a:cubicBezTo>
                      <a:pt x="53546" y="52859"/>
                      <a:pt x="0" y="105719"/>
                      <a:pt x="0" y="156519"/>
                    </a:cubicBezTo>
                    <a:cubicBezTo>
                      <a:pt x="0" y="207319"/>
                      <a:pt x="53546" y="256059"/>
                      <a:pt x="107092" y="304800"/>
                    </a:cubicBezTo>
                  </a:path>
                </a:pathLst>
              </a:cu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KR"/>
              </a:p>
            </p:txBody>
          </p:sp>
          <p:sp>
            <p:nvSpPr>
              <p:cNvPr id="69" name="Freeform 68">
                <a:extLst>
                  <a:ext uri="{FF2B5EF4-FFF2-40B4-BE49-F238E27FC236}">
                    <a16:creationId xmlns:a16="http://schemas.microsoft.com/office/drawing/2014/main" id="{E52AA146-DFE7-A848-9568-0C0567D644B7}"/>
                  </a:ext>
                </a:extLst>
              </p:cNvPr>
              <p:cNvSpPr/>
              <p:nvPr/>
            </p:nvSpPr>
            <p:spPr>
              <a:xfrm flipH="1">
                <a:off x="1824681" y="1927654"/>
                <a:ext cx="107092" cy="304800"/>
              </a:xfrm>
              <a:custGeom>
                <a:avLst/>
                <a:gdLst>
                  <a:gd name="connsiteX0" fmla="*/ 107092 w 107092"/>
                  <a:gd name="connsiteY0" fmla="*/ 0 h 304800"/>
                  <a:gd name="connsiteX1" fmla="*/ 0 w 107092"/>
                  <a:gd name="connsiteY1" fmla="*/ 156519 h 304800"/>
                  <a:gd name="connsiteX2" fmla="*/ 107092 w 107092"/>
                  <a:gd name="connsiteY2" fmla="*/ 304800 h 304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7092" h="304800">
                    <a:moveTo>
                      <a:pt x="107092" y="0"/>
                    </a:moveTo>
                    <a:cubicBezTo>
                      <a:pt x="53546" y="52859"/>
                      <a:pt x="0" y="105719"/>
                      <a:pt x="0" y="156519"/>
                    </a:cubicBezTo>
                    <a:cubicBezTo>
                      <a:pt x="0" y="207319"/>
                      <a:pt x="53546" y="256059"/>
                      <a:pt x="107092" y="304800"/>
                    </a:cubicBezTo>
                  </a:path>
                </a:pathLst>
              </a:cu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KR"/>
              </a:p>
            </p:txBody>
          </p:sp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A1624559-4577-1643-82D0-B2FB469584EB}"/>
                  </a:ext>
                </a:extLst>
              </p:cNvPr>
              <p:cNvSpPr/>
              <p:nvPr/>
            </p:nvSpPr>
            <p:spPr>
              <a:xfrm rot="16200000">
                <a:off x="1627878" y="2029721"/>
                <a:ext cx="114812" cy="11481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KR" sz="100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-</a:t>
                </a:r>
              </a:p>
            </p:txBody>
          </p:sp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906693D9-82F5-984D-A068-4686D3C737C4}"/>
                  </a:ext>
                </a:extLst>
              </p:cNvPr>
              <p:cNvSpPr/>
              <p:nvPr/>
            </p:nvSpPr>
            <p:spPr>
              <a:xfrm rot="16200000">
                <a:off x="1781405" y="2029721"/>
                <a:ext cx="114812" cy="11481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KR" sz="100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-</a:t>
                </a:r>
              </a:p>
            </p:txBody>
          </p:sp>
        </p:grpSp>
      </p:grpSp>
      <p:sp>
        <p:nvSpPr>
          <p:cNvPr id="73" name="TextBox 72">
            <a:extLst>
              <a:ext uri="{FF2B5EF4-FFF2-40B4-BE49-F238E27FC236}">
                <a16:creationId xmlns:a16="http://schemas.microsoft.com/office/drawing/2014/main" id="{5ADFD61A-192A-0F4A-BC96-0A6C43E6E833}"/>
              </a:ext>
            </a:extLst>
          </p:cNvPr>
          <p:cNvSpPr txBox="1"/>
          <p:nvPr/>
        </p:nvSpPr>
        <p:spPr>
          <a:xfrm>
            <a:off x="378692" y="3652063"/>
            <a:ext cx="178119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sz="1400">
                <a:latin typeface="Consolas" panose="020B0609020204030204" pitchFamily="49" charset="0"/>
                <a:cs typeface="Consolas" panose="020B0609020204030204" pitchFamily="49" charset="0"/>
              </a:rPr>
              <a:t>Si</a:t>
            </a:r>
          </a:p>
          <a:p>
            <a:r>
              <a:rPr lang="en-KR" sz="1400">
                <a:latin typeface="Consolas" panose="020B0609020204030204" pitchFamily="49" charset="0"/>
                <a:cs typeface="Consolas" panose="020B0609020204030204" pitchFamily="49" charset="0"/>
              </a:rPr>
              <a:t>v+ = 4</a:t>
            </a:r>
          </a:p>
          <a:p>
            <a:r>
              <a:rPr lang="en-KR" sz="1400">
                <a:latin typeface="Consolas" panose="020B0609020204030204" pitchFamily="49" charset="0"/>
                <a:cs typeface="Consolas" panose="020B0609020204030204" pitchFamily="49" charset="0"/>
              </a:rPr>
              <a:t>v- = 8/2 = 4</a:t>
            </a: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DD0486CC-35EB-BB49-BB94-EB1AEBCE4972}"/>
              </a:ext>
            </a:extLst>
          </p:cNvPr>
          <p:cNvCxnSpPr>
            <a:cxnSpLocks/>
            <a:stCxn id="4" idx="3"/>
          </p:cNvCxnSpPr>
          <p:nvPr/>
        </p:nvCxnSpPr>
        <p:spPr>
          <a:xfrm flipH="1">
            <a:off x="932688" y="2686747"/>
            <a:ext cx="559474" cy="10510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0479487A-EADE-7D43-A873-E41A97C7BD97}"/>
              </a:ext>
            </a:extLst>
          </p:cNvPr>
          <p:cNvCxnSpPr>
            <a:cxnSpLocks/>
          </p:cNvCxnSpPr>
          <p:nvPr/>
        </p:nvCxnSpPr>
        <p:spPr>
          <a:xfrm>
            <a:off x="2983686" y="2740093"/>
            <a:ext cx="316043" cy="8243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238446FB-5DF8-9348-B63C-690A505F41F5}"/>
              </a:ext>
            </a:extLst>
          </p:cNvPr>
          <p:cNvSpPr txBox="1"/>
          <p:nvPr/>
        </p:nvSpPr>
        <p:spPr>
          <a:xfrm>
            <a:off x="3045745" y="3577984"/>
            <a:ext cx="178119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sz="1400">
                <a:latin typeface="Consolas" panose="020B0609020204030204" pitchFamily="49" charset="0"/>
                <a:cs typeface="Consolas" panose="020B0609020204030204" pitchFamily="49" charset="0"/>
              </a:rPr>
              <a:t>Si</a:t>
            </a:r>
          </a:p>
          <a:p>
            <a:r>
              <a:rPr lang="en-KR" sz="1400">
                <a:latin typeface="Consolas" panose="020B0609020204030204" pitchFamily="49" charset="0"/>
                <a:cs typeface="Consolas" panose="020B0609020204030204" pitchFamily="49" charset="0"/>
              </a:rPr>
              <a:t>v+ = 4</a:t>
            </a:r>
          </a:p>
          <a:p>
            <a:r>
              <a:rPr lang="en-KR" sz="1400">
                <a:latin typeface="Consolas" panose="020B0609020204030204" pitchFamily="49" charset="0"/>
                <a:cs typeface="Consolas" panose="020B0609020204030204" pitchFamily="49" charset="0"/>
              </a:rPr>
              <a:t>v- = 8/2 = 4</a:t>
            </a:r>
          </a:p>
        </p:txBody>
      </p:sp>
      <p:grpSp>
        <p:nvGrpSpPr>
          <p:cNvPr id="241" name="Group 240">
            <a:extLst>
              <a:ext uri="{FF2B5EF4-FFF2-40B4-BE49-F238E27FC236}">
                <a16:creationId xmlns:a16="http://schemas.microsoft.com/office/drawing/2014/main" id="{CA77E689-3D61-1942-8A99-5D81FD8875A5}"/>
              </a:ext>
            </a:extLst>
          </p:cNvPr>
          <p:cNvGrpSpPr/>
          <p:nvPr/>
        </p:nvGrpSpPr>
        <p:grpSpPr>
          <a:xfrm>
            <a:off x="8232085" y="107666"/>
            <a:ext cx="3500725" cy="2354166"/>
            <a:chOff x="465437" y="1312853"/>
            <a:chExt cx="3678195" cy="2473511"/>
          </a:xfrm>
        </p:grpSpPr>
        <p:sp>
          <p:nvSpPr>
            <p:cNvPr id="242" name="Oval 241">
              <a:extLst>
                <a:ext uri="{FF2B5EF4-FFF2-40B4-BE49-F238E27FC236}">
                  <a16:creationId xmlns:a16="http://schemas.microsoft.com/office/drawing/2014/main" id="{C7FE5A7E-E046-824B-91EB-8BCA899EBB8C}"/>
                </a:ext>
              </a:extLst>
            </p:cNvPr>
            <p:cNvSpPr/>
            <p:nvPr/>
          </p:nvSpPr>
          <p:spPr>
            <a:xfrm>
              <a:off x="1458557" y="2257163"/>
              <a:ext cx="584887" cy="584887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243" name="Oval 242">
              <a:extLst>
                <a:ext uri="{FF2B5EF4-FFF2-40B4-BE49-F238E27FC236}">
                  <a16:creationId xmlns:a16="http://schemas.microsoft.com/office/drawing/2014/main" id="{905706C9-E419-D942-ADC1-49C36067B4E2}"/>
                </a:ext>
              </a:extLst>
            </p:cNvPr>
            <p:cNvSpPr/>
            <p:nvPr/>
          </p:nvSpPr>
          <p:spPr>
            <a:xfrm>
              <a:off x="2483703" y="2257163"/>
              <a:ext cx="584887" cy="5848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>
                  <a:solidFill>
                    <a:schemeClr val="tx1"/>
                  </a:solidFill>
                </a:rPr>
                <a:t>Si</a:t>
              </a:r>
            </a:p>
          </p:txBody>
        </p:sp>
        <p:sp>
          <p:nvSpPr>
            <p:cNvPr id="244" name="Oval 243">
              <a:extLst>
                <a:ext uri="{FF2B5EF4-FFF2-40B4-BE49-F238E27FC236}">
                  <a16:creationId xmlns:a16="http://schemas.microsoft.com/office/drawing/2014/main" id="{FDCE7FDD-4F88-7444-87D5-352AFB74E153}"/>
                </a:ext>
              </a:extLst>
            </p:cNvPr>
            <p:cNvSpPr/>
            <p:nvPr/>
          </p:nvSpPr>
          <p:spPr>
            <a:xfrm>
              <a:off x="1458095" y="1312853"/>
              <a:ext cx="584887" cy="5848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>
                  <a:solidFill>
                    <a:schemeClr val="tx1"/>
                  </a:solidFill>
                </a:rPr>
                <a:t>Si</a:t>
              </a:r>
            </a:p>
          </p:txBody>
        </p:sp>
        <p:sp>
          <p:nvSpPr>
            <p:cNvPr id="245" name="Oval 244">
              <a:extLst>
                <a:ext uri="{FF2B5EF4-FFF2-40B4-BE49-F238E27FC236}">
                  <a16:creationId xmlns:a16="http://schemas.microsoft.com/office/drawing/2014/main" id="{06398038-74A9-7D43-8215-AEEB57D08C17}"/>
                </a:ext>
              </a:extLst>
            </p:cNvPr>
            <p:cNvSpPr/>
            <p:nvPr/>
          </p:nvSpPr>
          <p:spPr>
            <a:xfrm>
              <a:off x="2483704" y="1312853"/>
              <a:ext cx="584887" cy="5848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>
                  <a:solidFill>
                    <a:schemeClr val="tx1"/>
                  </a:solidFill>
                </a:rPr>
                <a:t>Si</a:t>
              </a:r>
            </a:p>
          </p:txBody>
        </p:sp>
        <p:sp>
          <p:nvSpPr>
            <p:cNvPr id="246" name="Oval 245">
              <a:extLst>
                <a:ext uri="{FF2B5EF4-FFF2-40B4-BE49-F238E27FC236}">
                  <a16:creationId xmlns:a16="http://schemas.microsoft.com/office/drawing/2014/main" id="{5FFDFDC7-F711-CF44-979D-093496056F47}"/>
                </a:ext>
              </a:extLst>
            </p:cNvPr>
            <p:cNvSpPr/>
            <p:nvPr/>
          </p:nvSpPr>
          <p:spPr>
            <a:xfrm>
              <a:off x="465437" y="2257163"/>
              <a:ext cx="584887" cy="5848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>
                  <a:solidFill>
                    <a:schemeClr val="tx1"/>
                  </a:solidFill>
                </a:rPr>
                <a:t>Si</a:t>
              </a:r>
            </a:p>
          </p:txBody>
        </p:sp>
        <p:sp>
          <p:nvSpPr>
            <p:cNvPr id="247" name="Oval 246">
              <a:extLst>
                <a:ext uri="{FF2B5EF4-FFF2-40B4-BE49-F238E27FC236}">
                  <a16:creationId xmlns:a16="http://schemas.microsoft.com/office/drawing/2014/main" id="{E7BE0190-36EC-B347-AB86-88ECD4702B83}"/>
                </a:ext>
              </a:extLst>
            </p:cNvPr>
            <p:cNvSpPr/>
            <p:nvPr/>
          </p:nvSpPr>
          <p:spPr>
            <a:xfrm>
              <a:off x="1458095" y="3201477"/>
              <a:ext cx="584887" cy="5848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>
                  <a:solidFill>
                    <a:schemeClr val="tx1"/>
                  </a:solidFill>
                </a:rPr>
                <a:t>Si</a:t>
              </a:r>
            </a:p>
          </p:txBody>
        </p:sp>
        <p:sp>
          <p:nvSpPr>
            <p:cNvPr id="248" name="Oval 247">
              <a:extLst>
                <a:ext uri="{FF2B5EF4-FFF2-40B4-BE49-F238E27FC236}">
                  <a16:creationId xmlns:a16="http://schemas.microsoft.com/office/drawing/2014/main" id="{F90FD4DF-55E7-B345-A402-6A739FE8B4EE}"/>
                </a:ext>
              </a:extLst>
            </p:cNvPr>
            <p:cNvSpPr/>
            <p:nvPr/>
          </p:nvSpPr>
          <p:spPr>
            <a:xfrm>
              <a:off x="2483704" y="3201477"/>
              <a:ext cx="584887" cy="5848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>
                  <a:solidFill>
                    <a:schemeClr val="tx1"/>
                  </a:solidFill>
                </a:rPr>
                <a:t>Si</a:t>
              </a:r>
            </a:p>
          </p:txBody>
        </p:sp>
        <p:sp>
          <p:nvSpPr>
            <p:cNvPr id="249" name="Oval 248">
              <a:extLst>
                <a:ext uri="{FF2B5EF4-FFF2-40B4-BE49-F238E27FC236}">
                  <a16:creationId xmlns:a16="http://schemas.microsoft.com/office/drawing/2014/main" id="{18DCFD46-6A01-FB44-B417-AF6F3120F6A2}"/>
                </a:ext>
              </a:extLst>
            </p:cNvPr>
            <p:cNvSpPr/>
            <p:nvPr/>
          </p:nvSpPr>
          <p:spPr>
            <a:xfrm>
              <a:off x="3443414" y="2257163"/>
              <a:ext cx="584887" cy="5848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>
                  <a:solidFill>
                    <a:schemeClr val="tx1"/>
                  </a:solidFill>
                </a:rPr>
                <a:t>Si</a:t>
              </a:r>
            </a:p>
          </p:txBody>
        </p:sp>
        <p:sp>
          <p:nvSpPr>
            <p:cNvPr id="250" name="TextBox 249">
              <a:extLst>
                <a:ext uri="{FF2B5EF4-FFF2-40B4-BE49-F238E27FC236}">
                  <a16:creationId xmlns:a16="http://schemas.microsoft.com/office/drawing/2014/main" id="{BE0C3CF2-1A89-344C-8772-B20983C828C5}"/>
                </a:ext>
              </a:extLst>
            </p:cNvPr>
            <p:cNvSpPr txBox="1"/>
            <p:nvPr/>
          </p:nvSpPr>
          <p:spPr>
            <a:xfrm>
              <a:off x="3583459" y="1312853"/>
              <a:ext cx="5601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KR"/>
                <a:t>…</a:t>
              </a:r>
            </a:p>
          </p:txBody>
        </p:sp>
        <p:sp>
          <p:nvSpPr>
            <p:cNvPr id="251" name="TextBox 250">
              <a:extLst>
                <a:ext uri="{FF2B5EF4-FFF2-40B4-BE49-F238E27FC236}">
                  <a16:creationId xmlns:a16="http://schemas.microsoft.com/office/drawing/2014/main" id="{85CF7EF5-E9EE-7042-8069-1C519BBD7034}"/>
                </a:ext>
              </a:extLst>
            </p:cNvPr>
            <p:cNvSpPr txBox="1"/>
            <p:nvPr/>
          </p:nvSpPr>
          <p:spPr>
            <a:xfrm>
              <a:off x="490151" y="1345700"/>
              <a:ext cx="5601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KR"/>
                <a:t>…</a:t>
              </a:r>
            </a:p>
          </p:txBody>
        </p:sp>
        <p:sp>
          <p:nvSpPr>
            <p:cNvPr id="252" name="TextBox 251">
              <a:extLst>
                <a:ext uri="{FF2B5EF4-FFF2-40B4-BE49-F238E27FC236}">
                  <a16:creationId xmlns:a16="http://schemas.microsoft.com/office/drawing/2014/main" id="{EF5F2282-54BA-4243-B88D-AED5D8D3933F}"/>
                </a:ext>
              </a:extLst>
            </p:cNvPr>
            <p:cNvSpPr txBox="1"/>
            <p:nvPr/>
          </p:nvSpPr>
          <p:spPr>
            <a:xfrm>
              <a:off x="3583458" y="3244334"/>
              <a:ext cx="5601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KR"/>
                <a:t>…</a:t>
              </a:r>
            </a:p>
          </p:txBody>
        </p:sp>
        <p:sp>
          <p:nvSpPr>
            <p:cNvPr id="253" name="TextBox 252">
              <a:extLst>
                <a:ext uri="{FF2B5EF4-FFF2-40B4-BE49-F238E27FC236}">
                  <a16:creationId xmlns:a16="http://schemas.microsoft.com/office/drawing/2014/main" id="{6BD1C330-22E0-B043-B254-9ACDB1BB1EEB}"/>
                </a:ext>
              </a:extLst>
            </p:cNvPr>
            <p:cNvSpPr txBox="1"/>
            <p:nvPr/>
          </p:nvSpPr>
          <p:spPr>
            <a:xfrm>
              <a:off x="504564" y="3309254"/>
              <a:ext cx="5601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KR"/>
                <a:t>…</a:t>
              </a:r>
            </a:p>
          </p:txBody>
        </p:sp>
        <p:grpSp>
          <p:nvGrpSpPr>
            <p:cNvPr id="254" name="Group 253">
              <a:extLst>
                <a:ext uri="{FF2B5EF4-FFF2-40B4-BE49-F238E27FC236}">
                  <a16:creationId xmlns:a16="http://schemas.microsoft.com/office/drawing/2014/main" id="{E39F5FE0-2FA7-BA4E-A9D1-82404FF692D0}"/>
                </a:ext>
              </a:extLst>
            </p:cNvPr>
            <p:cNvGrpSpPr/>
            <p:nvPr/>
          </p:nvGrpSpPr>
          <p:grpSpPr>
            <a:xfrm>
              <a:off x="1571365" y="1925050"/>
              <a:ext cx="358346" cy="304800"/>
              <a:chOff x="1573427" y="1927654"/>
              <a:chExt cx="358346" cy="304800"/>
            </a:xfrm>
          </p:grpSpPr>
          <p:sp>
            <p:nvSpPr>
              <p:cNvPr id="285" name="Freeform 284">
                <a:extLst>
                  <a:ext uri="{FF2B5EF4-FFF2-40B4-BE49-F238E27FC236}">
                    <a16:creationId xmlns:a16="http://schemas.microsoft.com/office/drawing/2014/main" id="{78174044-7E6D-7E4C-9D3D-C8FCE7B181AE}"/>
                  </a:ext>
                </a:extLst>
              </p:cNvPr>
              <p:cNvSpPr/>
              <p:nvPr/>
            </p:nvSpPr>
            <p:spPr>
              <a:xfrm>
                <a:off x="1573427" y="1927654"/>
                <a:ext cx="107092" cy="304800"/>
              </a:xfrm>
              <a:custGeom>
                <a:avLst/>
                <a:gdLst>
                  <a:gd name="connsiteX0" fmla="*/ 107092 w 107092"/>
                  <a:gd name="connsiteY0" fmla="*/ 0 h 304800"/>
                  <a:gd name="connsiteX1" fmla="*/ 0 w 107092"/>
                  <a:gd name="connsiteY1" fmla="*/ 156519 h 304800"/>
                  <a:gd name="connsiteX2" fmla="*/ 107092 w 107092"/>
                  <a:gd name="connsiteY2" fmla="*/ 304800 h 304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7092" h="304800">
                    <a:moveTo>
                      <a:pt x="107092" y="0"/>
                    </a:moveTo>
                    <a:cubicBezTo>
                      <a:pt x="53546" y="52859"/>
                      <a:pt x="0" y="105719"/>
                      <a:pt x="0" y="156519"/>
                    </a:cubicBezTo>
                    <a:cubicBezTo>
                      <a:pt x="0" y="207319"/>
                      <a:pt x="53546" y="256059"/>
                      <a:pt x="107092" y="304800"/>
                    </a:cubicBezTo>
                  </a:path>
                </a:pathLst>
              </a:cu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KR"/>
              </a:p>
            </p:txBody>
          </p:sp>
          <p:sp>
            <p:nvSpPr>
              <p:cNvPr id="286" name="Freeform 285">
                <a:extLst>
                  <a:ext uri="{FF2B5EF4-FFF2-40B4-BE49-F238E27FC236}">
                    <a16:creationId xmlns:a16="http://schemas.microsoft.com/office/drawing/2014/main" id="{9A21E934-049F-BD46-9B26-25A3FF53E9BE}"/>
                  </a:ext>
                </a:extLst>
              </p:cNvPr>
              <p:cNvSpPr/>
              <p:nvPr/>
            </p:nvSpPr>
            <p:spPr>
              <a:xfrm flipH="1">
                <a:off x="1824681" y="1927654"/>
                <a:ext cx="107092" cy="304800"/>
              </a:xfrm>
              <a:custGeom>
                <a:avLst/>
                <a:gdLst>
                  <a:gd name="connsiteX0" fmla="*/ 107092 w 107092"/>
                  <a:gd name="connsiteY0" fmla="*/ 0 h 304800"/>
                  <a:gd name="connsiteX1" fmla="*/ 0 w 107092"/>
                  <a:gd name="connsiteY1" fmla="*/ 156519 h 304800"/>
                  <a:gd name="connsiteX2" fmla="*/ 107092 w 107092"/>
                  <a:gd name="connsiteY2" fmla="*/ 304800 h 304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7092" h="304800">
                    <a:moveTo>
                      <a:pt x="107092" y="0"/>
                    </a:moveTo>
                    <a:cubicBezTo>
                      <a:pt x="53546" y="52859"/>
                      <a:pt x="0" y="105719"/>
                      <a:pt x="0" y="156519"/>
                    </a:cubicBezTo>
                    <a:cubicBezTo>
                      <a:pt x="0" y="207319"/>
                      <a:pt x="53546" y="256059"/>
                      <a:pt x="107092" y="304800"/>
                    </a:cubicBezTo>
                  </a:path>
                </a:pathLst>
              </a:cu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KR"/>
              </a:p>
            </p:txBody>
          </p:sp>
          <p:sp>
            <p:nvSpPr>
              <p:cNvPr id="287" name="Oval 286">
                <a:extLst>
                  <a:ext uri="{FF2B5EF4-FFF2-40B4-BE49-F238E27FC236}">
                    <a16:creationId xmlns:a16="http://schemas.microsoft.com/office/drawing/2014/main" id="{FD51BA67-B54F-744F-97AD-EADB4ABF65AB}"/>
                  </a:ext>
                </a:extLst>
              </p:cNvPr>
              <p:cNvSpPr/>
              <p:nvPr/>
            </p:nvSpPr>
            <p:spPr>
              <a:xfrm>
                <a:off x="1627878" y="2029721"/>
                <a:ext cx="114813" cy="11481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KR" sz="100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-</a:t>
                </a:r>
              </a:p>
            </p:txBody>
          </p:sp>
          <p:sp>
            <p:nvSpPr>
              <p:cNvPr id="288" name="Oval 287">
                <a:extLst>
                  <a:ext uri="{FF2B5EF4-FFF2-40B4-BE49-F238E27FC236}">
                    <a16:creationId xmlns:a16="http://schemas.microsoft.com/office/drawing/2014/main" id="{FF7F1CFF-F893-8D43-A863-006DEAB2788C}"/>
                  </a:ext>
                </a:extLst>
              </p:cNvPr>
              <p:cNvSpPr/>
              <p:nvPr/>
            </p:nvSpPr>
            <p:spPr>
              <a:xfrm>
                <a:off x="1781405" y="2029721"/>
                <a:ext cx="114813" cy="11481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KR" sz="100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-</a:t>
                </a:r>
              </a:p>
            </p:txBody>
          </p:sp>
        </p:grpSp>
        <p:grpSp>
          <p:nvGrpSpPr>
            <p:cNvPr id="255" name="Group 254">
              <a:extLst>
                <a:ext uri="{FF2B5EF4-FFF2-40B4-BE49-F238E27FC236}">
                  <a16:creationId xmlns:a16="http://schemas.microsoft.com/office/drawing/2014/main" id="{57D0954F-423A-EA48-8156-4D44FA754E0E}"/>
                </a:ext>
              </a:extLst>
            </p:cNvPr>
            <p:cNvGrpSpPr/>
            <p:nvPr/>
          </p:nvGrpSpPr>
          <p:grpSpPr>
            <a:xfrm>
              <a:off x="2596973" y="1925050"/>
              <a:ext cx="358346" cy="304800"/>
              <a:chOff x="1573427" y="1927654"/>
              <a:chExt cx="358346" cy="304800"/>
            </a:xfrm>
          </p:grpSpPr>
          <p:sp>
            <p:nvSpPr>
              <p:cNvPr id="281" name="Freeform 280">
                <a:extLst>
                  <a:ext uri="{FF2B5EF4-FFF2-40B4-BE49-F238E27FC236}">
                    <a16:creationId xmlns:a16="http://schemas.microsoft.com/office/drawing/2014/main" id="{B8CD7A16-8A6B-B445-8274-5F62184E129A}"/>
                  </a:ext>
                </a:extLst>
              </p:cNvPr>
              <p:cNvSpPr/>
              <p:nvPr/>
            </p:nvSpPr>
            <p:spPr>
              <a:xfrm>
                <a:off x="1573427" y="1927654"/>
                <a:ext cx="107092" cy="304800"/>
              </a:xfrm>
              <a:custGeom>
                <a:avLst/>
                <a:gdLst>
                  <a:gd name="connsiteX0" fmla="*/ 107092 w 107092"/>
                  <a:gd name="connsiteY0" fmla="*/ 0 h 304800"/>
                  <a:gd name="connsiteX1" fmla="*/ 0 w 107092"/>
                  <a:gd name="connsiteY1" fmla="*/ 156519 h 304800"/>
                  <a:gd name="connsiteX2" fmla="*/ 107092 w 107092"/>
                  <a:gd name="connsiteY2" fmla="*/ 304800 h 304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7092" h="304800">
                    <a:moveTo>
                      <a:pt x="107092" y="0"/>
                    </a:moveTo>
                    <a:cubicBezTo>
                      <a:pt x="53546" y="52859"/>
                      <a:pt x="0" y="105719"/>
                      <a:pt x="0" y="156519"/>
                    </a:cubicBezTo>
                    <a:cubicBezTo>
                      <a:pt x="0" y="207319"/>
                      <a:pt x="53546" y="256059"/>
                      <a:pt x="107092" y="304800"/>
                    </a:cubicBezTo>
                  </a:path>
                </a:pathLst>
              </a:cu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KR"/>
              </a:p>
            </p:txBody>
          </p:sp>
          <p:sp>
            <p:nvSpPr>
              <p:cNvPr id="282" name="Freeform 281">
                <a:extLst>
                  <a:ext uri="{FF2B5EF4-FFF2-40B4-BE49-F238E27FC236}">
                    <a16:creationId xmlns:a16="http://schemas.microsoft.com/office/drawing/2014/main" id="{2D268C59-D393-6D40-987A-4582479CBB15}"/>
                  </a:ext>
                </a:extLst>
              </p:cNvPr>
              <p:cNvSpPr/>
              <p:nvPr/>
            </p:nvSpPr>
            <p:spPr>
              <a:xfrm flipH="1">
                <a:off x="1824681" y="1927654"/>
                <a:ext cx="107092" cy="304800"/>
              </a:xfrm>
              <a:custGeom>
                <a:avLst/>
                <a:gdLst>
                  <a:gd name="connsiteX0" fmla="*/ 107092 w 107092"/>
                  <a:gd name="connsiteY0" fmla="*/ 0 h 304800"/>
                  <a:gd name="connsiteX1" fmla="*/ 0 w 107092"/>
                  <a:gd name="connsiteY1" fmla="*/ 156519 h 304800"/>
                  <a:gd name="connsiteX2" fmla="*/ 107092 w 107092"/>
                  <a:gd name="connsiteY2" fmla="*/ 304800 h 304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7092" h="304800">
                    <a:moveTo>
                      <a:pt x="107092" y="0"/>
                    </a:moveTo>
                    <a:cubicBezTo>
                      <a:pt x="53546" y="52859"/>
                      <a:pt x="0" y="105719"/>
                      <a:pt x="0" y="156519"/>
                    </a:cubicBezTo>
                    <a:cubicBezTo>
                      <a:pt x="0" y="207319"/>
                      <a:pt x="53546" y="256059"/>
                      <a:pt x="107092" y="304800"/>
                    </a:cubicBezTo>
                  </a:path>
                </a:pathLst>
              </a:cu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KR"/>
              </a:p>
            </p:txBody>
          </p:sp>
          <p:sp>
            <p:nvSpPr>
              <p:cNvPr id="283" name="Oval 282">
                <a:extLst>
                  <a:ext uri="{FF2B5EF4-FFF2-40B4-BE49-F238E27FC236}">
                    <a16:creationId xmlns:a16="http://schemas.microsoft.com/office/drawing/2014/main" id="{F79BF17B-6555-2F4D-8961-6602BD546C94}"/>
                  </a:ext>
                </a:extLst>
              </p:cNvPr>
              <p:cNvSpPr/>
              <p:nvPr/>
            </p:nvSpPr>
            <p:spPr>
              <a:xfrm>
                <a:off x="1627878" y="2029721"/>
                <a:ext cx="114813" cy="11481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KR" sz="100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-</a:t>
                </a:r>
              </a:p>
            </p:txBody>
          </p:sp>
          <p:sp>
            <p:nvSpPr>
              <p:cNvPr id="284" name="Oval 283">
                <a:extLst>
                  <a:ext uri="{FF2B5EF4-FFF2-40B4-BE49-F238E27FC236}">
                    <a16:creationId xmlns:a16="http://schemas.microsoft.com/office/drawing/2014/main" id="{F2BEF8ED-DDB0-9747-97FD-974B4C176B21}"/>
                  </a:ext>
                </a:extLst>
              </p:cNvPr>
              <p:cNvSpPr/>
              <p:nvPr/>
            </p:nvSpPr>
            <p:spPr>
              <a:xfrm>
                <a:off x="1781405" y="2029721"/>
                <a:ext cx="114813" cy="11481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KR" sz="100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-</a:t>
                </a:r>
              </a:p>
            </p:txBody>
          </p:sp>
        </p:grpSp>
        <p:grpSp>
          <p:nvGrpSpPr>
            <p:cNvPr id="256" name="Group 255">
              <a:extLst>
                <a:ext uri="{FF2B5EF4-FFF2-40B4-BE49-F238E27FC236}">
                  <a16:creationId xmlns:a16="http://schemas.microsoft.com/office/drawing/2014/main" id="{439FEA50-4F26-5444-B400-2DCC179CD993}"/>
                </a:ext>
              </a:extLst>
            </p:cNvPr>
            <p:cNvGrpSpPr/>
            <p:nvPr/>
          </p:nvGrpSpPr>
          <p:grpSpPr>
            <a:xfrm>
              <a:off x="1571365" y="2871119"/>
              <a:ext cx="358346" cy="304800"/>
              <a:chOff x="1573427" y="1927654"/>
              <a:chExt cx="358346" cy="304800"/>
            </a:xfrm>
          </p:grpSpPr>
          <p:sp>
            <p:nvSpPr>
              <p:cNvPr id="277" name="Freeform 276">
                <a:extLst>
                  <a:ext uri="{FF2B5EF4-FFF2-40B4-BE49-F238E27FC236}">
                    <a16:creationId xmlns:a16="http://schemas.microsoft.com/office/drawing/2014/main" id="{0BB8A4DB-8B9C-C64C-A345-1AAC058B0236}"/>
                  </a:ext>
                </a:extLst>
              </p:cNvPr>
              <p:cNvSpPr/>
              <p:nvPr/>
            </p:nvSpPr>
            <p:spPr>
              <a:xfrm>
                <a:off x="1573427" y="1927654"/>
                <a:ext cx="107092" cy="304800"/>
              </a:xfrm>
              <a:custGeom>
                <a:avLst/>
                <a:gdLst>
                  <a:gd name="connsiteX0" fmla="*/ 107092 w 107092"/>
                  <a:gd name="connsiteY0" fmla="*/ 0 h 304800"/>
                  <a:gd name="connsiteX1" fmla="*/ 0 w 107092"/>
                  <a:gd name="connsiteY1" fmla="*/ 156519 h 304800"/>
                  <a:gd name="connsiteX2" fmla="*/ 107092 w 107092"/>
                  <a:gd name="connsiteY2" fmla="*/ 304800 h 304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7092" h="304800">
                    <a:moveTo>
                      <a:pt x="107092" y="0"/>
                    </a:moveTo>
                    <a:cubicBezTo>
                      <a:pt x="53546" y="52859"/>
                      <a:pt x="0" y="105719"/>
                      <a:pt x="0" y="156519"/>
                    </a:cubicBezTo>
                    <a:cubicBezTo>
                      <a:pt x="0" y="207319"/>
                      <a:pt x="53546" y="256059"/>
                      <a:pt x="107092" y="304800"/>
                    </a:cubicBezTo>
                  </a:path>
                </a:pathLst>
              </a:cu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KR"/>
              </a:p>
            </p:txBody>
          </p:sp>
          <p:sp>
            <p:nvSpPr>
              <p:cNvPr id="278" name="Freeform 277">
                <a:extLst>
                  <a:ext uri="{FF2B5EF4-FFF2-40B4-BE49-F238E27FC236}">
                    <a16:creationId xmlns:a16="http://schemas.microsoft.com/office/drawing/2014/main" id="{C2C09176-359A-024C-ABD8-3CF9665A8070}"/>
                  </a:ext>
                </a:extLst>
              </p:cNvPr>
              <p:cNvSpPr/>
              <p:nvPr/>
            </p:nvSpPr>
            <p:spPr>
              <a:xfrm flipH="1">
                <a:off x="1824681" y="1927654"/>
                <a:ext cx="107092" cy="304800"/>
              </a:xfrm>
              <a:custGeom>
                <a:avLst/>
                <a:gdLst>
                  <a:gd name="connsiteX0" fmla="*/ 107092 w 107092"/>
                  <a:gd name="connsiteY0" fmla="*/ 0 h 304800"/>
                  <a:gd name="connsiteX1" fmla="*/ 0 w 107092"/>
                  <a:gd name="connsiteY1" fmla="*/ 156519 h 304800"/>
                  <a:gd name="connsiteX2" fmla="*/ 107092 w 107092"/>
                  <a:gd name="connsiteY2" fmla="*/ 304800 h 304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7092" h="304800">
                    <a:moveTo>
                      <a:pt x="107092" y="0"/>
                    </a:moveTo>
                    <a:cubicBezTo>
                      <a:pt x="53546" y="52859"/>
                      <a:pt x="0" y="105719"/>
                      <a:pt x="0" y="156519"/>
                    </a:cubicBezTo>
                    <a:cubicBezTo>
                      <a:pt x="0" y="207319"/>
                      <a:pt x="53546" y="256059"/>
                      <a:pt x="107092" y="304800"/>
                    </a:cubicBezTo>
                  </a:path>
                </a:pathLst>
              </a:cu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KR"/>
              </a:p>
            </p:txBody>
          </p:sp>
          <p:sp>
            <p:nvSpPr>
              <p:cNvPr id="279" name="Oval 278">
                <a:extLst>
                  <a:ext uri="{FF2B5EF4-FFF2-40B4-BE49-F238E27FC236}">
                    <a16:creationId xmlns:a16="http://schemas.microsoft.com/office/drawing/2014/main" id="{A264E39D-BD50-1843-8026-BCE70EAA6AA1}"/>
                  </a:ext>
                </a:extLst>
              </p:cNvPr>
              <p:cNvSpPr/>
              <p:nvPr/>
            </p:nvSpPr>
            <p:spPr>
              <a:xfrm>
                <a:off x="1627878" y="2029721"/>
                <a:ext cx="114813" cy="11481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KR" sz="100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-</a:t>
                </a:r>
              </a:p>
            </p:txBody>
          </p:sp>
          <p:sp>
            <p:nvSpPr>
              <p:cNvPr id="280" name="Oval 279">
                <a:extLst>
                  <a:ext uri="{FF2B5EF4-FFF2-40B4-BE49-F238E27FC236}">
                    <a16:creationId xmlns:a16="http://schemas.microsoft.com/office/drawing/2014/main" id="{8C8BA81D-9B48-324A-A3E7-5A35097C8370}"/>
                  </a:ext>
                </a:extLst>
              </p:cNvPr>
              <p:cNvSpPr/>
              <p:nvPr/>
            </p:nvSpPr>
            <p:spPr>
              <a:xfrm>
                <a:off x="1781405" y="2029721"/>
                <a:ext cx="114813" cy="11481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KR" sz="100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-</a:t>
                </a:r>
              </a:p>
            </p:txBody>
          </p:sp>
        </p:grpSp>
        <p:grpSp>
          <p:nvGrpSpPr>
            <p:cNvPr id="257" name="Group 256">
              <a:extLst>
                <a:ext uri="{FF2B5EF4-FFF2-40B4-BE49-F238E27FC236}">
                  <a16:creationId xmlns:a16="http://schemas.microsoft.com/office/drawing/2014/main" id="{3B1ABC8D-5623-7640-9B71-92AC883ABAB8}"/>
                </a:ext>
              </a:extLst>
            </p:cNvPr>
            <p:cNvGrpSpPr/>
            <p:nvPr/>
          </p:nvGrpSpPr>
          <p:grpSpPr>
            <a:xfrm>
              <a:off x="2596973" y="2871119"/>
              <a:ext cx="358346" cy="304800"/>
              <a:chOff x="1573427" y="1927654"/>
              <a:chExt cx="358346" cy="304800"/>
            </a:xfrm>
          </p:grpSpPr>
          <p:sp>
            <p:nvSpPr>
              <p:cNvPr id="273" name="Freeform 272">
                <a:extLst>
                  <a:ext uri="{FF2B5EF4-FFF2-40B4-BE49-F238E27FC236}">
                    <a16:creationId xmlns:a16="http://schemas.microsoft.com/office/drawing/2014/main" id="{ACC6DCFD-B11A-4C43-88F3-072E4E487C94}"/>
                  </a:ext>
                </a:extLst>
              </p:cNvPr>
              <p:cNvSpPr/>
              <p:nvPr/>
            </p:nvSpPr>
            <p:spPr>
              <a:xfrm>
                <a:off x="1573427" y="1927654"/>
                <a:ext cx="107092" cy="304800"/>
              </a:xfrm>
              <a:custGeom>
                <a:avLst/>
                <a:gdLst>
                  <a:gd name="connsiteX0" fmla="*/ 107092 w 107092"/>
                  <a:gd name="connsiteY0" fmla="*/ 0 h 304800"/>
                  <a:gd name="connsiteX1" fmla="*/ 0 w 107092"/>
                  <a:gd name="connsiteY1" fmla="*/ 156519 h 304800"/>
                  <a:gd name="connsiteX2" fmla="*/ 107092 w 107092"/>
                  <a:gd name="connsiteY2" fmla="*/ 304800 h 304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7092" h="304800">
                    <a:moveTo>
                      <a:pt x="107092" y="0"/>
                    </a:moveTo>
                    <a:cubicBezTo>
                      <a:pt x="53546" y="52859"/>
                      <a:pt x="0" y="105719"/>
                      <a:pt x="0" y="156519"/>
                    </a:cubicBezTo>
                    <a:cubicBezTo>
                      <a:pt x="0" y="207319"/>
                      <a:pt x="53546" y="256059"/>
                      <a:pt x="107092" y="304800"/>
                    </a:cubicBezTo>
                  </a:path>
                </a:pathLst>
              </a:cu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KR"/>
              </a:p>
            </p:txBody>
          </p:sp>
          <p:sp>
            <p:nvSpPr>
              <p:cNvPr id="274" name="Freeform 273">
                <a:extLst>
                  <a:ext uri="{FF2B5EF4-FFF2-40B4-BE49-F238E27FC236}">
                    <a16:creationId xmlns:a16="http://schemas.microsoft.com/office/drawing/2014/main" id="{0ABE1E30-D757-9448-A156-5B7EB3A52F80}"/>
                  </a:ext>
                </a:extLst>
              </p:cNvPr>
              <p:cNvSpPr/>
              <p:nvPr/>
            </p:nvSpPr>
            <p:spPr>
              <a:xfrm flipH="1">
                <a:off x="1824681" y="1927654"/>
                <a:ext cx="107092" cy="304800"/>
              </a:xfrm>
              <a:custGeom>
                <a:avLst/>
                <a:gdLst>
                  <a:gd name="connsiteX0" fmla="*/ 107092 w 107092"/>
                  <a:gd name="connsiteY0" fmla="*/ 0 h 304800"/>
                  <a:gd name="connsiteX1" fmla="*/ 0 w 107092"/>
                  <a:gd name="connsiteY1" fmla="*/ 156519 h 304800"/>
                  <a:gd name="connsiteX2" fmla="*/ 107092 w 107092"/>
                  <a:gd name="connsiteY2" fmla="*/ 304800 h 304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7092" h="304800">
                    <a:moveTo>
                      <a:pt x="107092" y="0"/>
                    </a:moveTo>
                    <a:cubicBezTo>
                      <a:pt x="53546" y="52859"/>
                      <a:pt x="0" y="105719"/>
                      <a:pt x="0" y="156519"/>
                    </a:cubicBezTo>
                    <a:cubicBezTo>
                      <a:pt x="0" y="207319"/>
                      <a:pt x="53546" y="256059"/>
                      <a:pt x="107092" y="304800"/>
                    </a:cubicBezTo>
                  </a:path>
                </a:pathLst>
              </a:cu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KR"/>
              </a:p>
            </p:txBody>
          </p:sp>
          <p:sp>
            <p:nvSpPr>
              <p:cNvPr id="275" name="Oval 274">
                <a:extLst>
                  <a:ext uri="{FF2B5EF4-FFF2-40B4-BE49-F238E27FC236}">
                    <a16:creationId xmlns:a16="http://schemas.microsoft.com/office/drawing/2014/main" id="{7D1966DD-CC4A-164D-B180-AF465E11781B}"/>
                  </a:ext>
                </a:extLst>
              </p:cNvPr>
              <p:cNvSpPr/>
              <p:nvPr/>
            </p:nvSpPr>
            <p:spPr>
              <a:xfrm>
                <a:off x="1627878" y="2029721"/>
                <a:ext cx="114813" cy="11481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KR" sz="100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-</a:t>
                </a:r>
              </a:p>
            </p:txBody>
          </p:sp>
          <p:sp>
            <p:nvSpPr>
              <p:cNvPr id="276" name="Oval 275">
                <a:extLst>
                  <a:ext uri="{FF2B5EF4-FFF2-40B4-BE49-F238E27FC236}">
                    <a16:creationId xmlns:a16="http://schemas.microsoft.com/office/drawing/2014/main" id="{6245AF1F-2B72-724B-9E9C-B6A7D950B320}"/>
                  </a:ext>
                </a:extLst>
              </p:cNvPr>
              <p:cNvSpPr/>
              <p:nvPr/>
            </p:nvSpPr>
            <p:spPr>
              <a:xfrm>
                <a:off x="1781405" y="2029721"/>
                <a:ext cx="114813" cy="11481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KR" sz="100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-</a:t>
                </a:r>
              </a:p>
            </p:txBody>
          </p:sp>
        </p:grpSp>
        <p:grpSp>
          <p:nvGrpSpPr>
            <p:cNvPr id="258" name="Group 257">
              <a:extLst>
                <a:ext uri="{FF2B5EF4-FFF2-40B4-BE49-F238E27FC236}">
                  <a16:creationId xmlns:a16="http://schemas.microsoft.com/office/drawing/2014/main" id="{B5ACEF4A-071A-6649-A074-6F4FD5970453}"/>
                </a:ext>
              </a:extLst>
            </p:cNvPr>
            <p:cNvGrpSpPr/>
            <p:nvPr/>
          </p:nvGrpSpPr>
          <p:grpSpPr>
            <a:xfrm rot="5400000">
              <a:off x="1075267" y="2397206"/>
              <a:ext cx="358346" cy="304800"/>
              <a:chOff x="1573427" y="1927654"/>
              <a:chExt cx="358346" cy="304800"/>
            </a:xfrm>
          </p:grpSpPr>
          <p:sp>
            <p:nvSpPr>
              <p:cNvPr id="269" name="Freeform 268">
                <a:extLst>
                  <a:ext uri="{FF2B5EF4-FFF2-40B4-BE49-F238E27FC236}">
                    <a16:creationId xmlns:a16="http://schemas.microsoft.com/office/drawing/2014/main" id="{818AF304-A505-444B-9EE4-21A160F00611}"/>
                  </a:ext>
                </a:extLst>
              </p:cNvPr>
              <p:cNvSpPr/>
              <p:nvPr/>
            </p:nvSpPr>
            <p:spPr>
              <a:xfrm>
                <a:off x="1573427" y="1927654"/>
                <a:ext cx="107092" cy="304800"/>
              </a:xfrm>
              <a:custGeom>
                <a:avLst/>
                <a:gdLst>
                  <a:gd name="connsiteX0" fmla="*/ 107092 w 107092"/>
                  <a:gd name="connsiteY0" fmla="*/ 0 h 304800"/>
                  <a:gd name="connsiteX1" fmla="*/ 0 w 107092"/>
                  <a:gd name="connsiteY1" fmla="*/ 156519 h 304800"/>
                  <a:gd name="connsiteX2" fmla="*/ 107092 w 107092"/>
                  <a:gd name="connsiteY2" fmla="*/ 304800 h 304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7092" h="304800">
                    <a:moveTo>
                      <a:pt x="107092" y="0"/>
                    </a:moveTo>
                    <a:cubicBezTo>
                      <a:pt x="53546" y="52859"/>
                      <a:pt x="0" y="105719"/>
                      <a:pt x="0" y="156519"/>
                    </a:cubicBezTo>
                    <a:cubicBezTo>
                      <a:pt x="0" y="207319"/>
                      <a:pt x="53546" y="256059"/>
                      <a:pt x="107092" y="304800"/>
                    </a:cubicBezTo>
                  </a:path>
                </a:pathLst>
              </a:cu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KR"/>
              </a:p>
            </p:txBody>
          </p:sp>
          <p:sp>
            <p:nvSpPr>
              <p:cNvPr id="270" name="Freeform 269">
                <a:extLst>
                  <a:ext uri="{FF2B5EF4-FFF2-40B4-BE49-F238E27FC236}">
                    <a16:creationId xmlns:a16="http://schemas.microsoft.com/office/drawing/2014/main" id="{49ED2EA6-F007-6B4E-9E47-3EA0B057DCD6}"/>
                  </a:ext>
                </a:extLst>
              </p:cNvPr>
              <p:cNvSpPr/>
              <p:nvPr/>
            </p:nvSpPr>
            <p:spPr>
              <a:xfrm flipH="1">
                <a:off x="1824681" y="1927654"/>
                <a:ext cx="107092" cy="304800"/>
              </a:xfrm>
              <a:custGeom>
                <a:avLst/>
                <a:gdLst>
                  <a:gd name="connsiteX0" fmla="*/ 107092 w 107092"/>
                  <a:gd name="connsiteY0" fmla="*/ 0 h 304800"/>
                  <a:gd name="connsiteX1" fmla="*/ 0 w 107092"/>
                  <a:gd name="connsiteY1" fmla="*/ 156519 h 304800"/>
                  <a:gd name="connsiteX2" fmla="*/ 107092 w 107092"/>
                  <a:gd name="connsiteY2" fmla="*/ 304800 h 304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7092" h="304800">
                    <a:moveTo>
                      <a:pt x="107092" y="0"/>
                    </a:moveTo>
                    <a:cubicBezTo>
                      <a:pt x="53546" y="52859"/>
                      <a:pt x="0" y="105719"/>
                      <a:pt x="0" y="156519"/>
                    </a:cubicBezTo>
                    <a:cubicBezTo>
                      <a:pt x="0" y="207319"/>
                      <a:pt x="53546" y="256059"/>
                      <a:pt x="107092" y="304800"/>
                    </a:cubicBezTo>
                  </a:path>
                </a:pathLst>
              </a:cu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KR"/>
              </a:p>
            </p:txBody>
          </p:sp>
          <p:sp>
            <p:nvSpPr>
              <p:cNvPr id="271" name="Oval 270">
                <a:extLst>
                  <a:ext uri="{FF2B5EF4-FFF2-40B4-BE49-F238E27FC236}">
                    <a16:creationId xmlns:a16="http://schemas.microsoft.com/office/drawing/2014/main" id="{93ACED97-C378-8E4C-94F7-D2703C3EC31C}"/>
                  </a:ext>
                </a:extLst>
              </p:cNvPr>
              <p:cNvSpPr/>
              <p:nvPr/>
            </p:nvSpPr>
            <p:spPr>
              <a:xfrm rot="16200000">
                <a:off x="1627878" y="2029721"/>
                <a:ext cx="114812" cy="11481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KR" sz="100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-</a:t>
                </a:r>
              </a:p>
            </p:txBody>
          </p:sp>
          <p:sp>
            <p:nvSpPr>
              <p:cNvPr id="272" name="Oval 271">
                <a:extLst>
                  <a:ext uri="{FF2B5EF4-FFF2-40B4-BE49-F238E27FC236}">
                    <a16:creationId xmlns:a16="http://schemas.microsoft.com/office/drawing/2014/main" id="{37CB2502-328D-424E-BEC2-DD331E0742FA}"/>
                  </a:ext>
                </a:extLst>
              </p:cNvPr>
              <p:cNvSpPr/>
              <p:nvPr/>
            </p:nvSpPr>
            <p:spPr>
              <a:xfrm rot="16200000">
                <a:off x="1781405" y="2029721"/>
                <a:ext cx="114812" cy="11481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KR" sz="100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-</a:t>
                </a:r>
              </a:p>
            </p:txBody>
          </p:sp>
        </p:grpSp>
        <p:grpSp>
          <p:nvGrpSpPr>
            <p:cNvPr id="259" name="Group 258">
              <a:extLst>
                <a:ext uri="{FF2B5EF4-FFF2-40B4-BE49-F238E27FC236}">
                  <a16:creationId xmlns:a16="http://schemas.microsoft.com/office/drawing/2014/main" id="{0C4807DF-1E70-8546-8021-19941D43EA61}"/>
                </a:ext>
              </a:extLst>
            </p:cNvPr>
            <p:cNvGrpSpPr/>
            <p:nvPr/>
          </p:nvGrpSpPr>
          <p:grpSpPr>
            <a:xfrm rot="5400000">
              <a:off x="2068388" y="2396333"/>
              <a:ext cx="358346" cy="304800"/>
              <a:chOff x="1573427" y="1927654"/>
              <a:chExt cx="358346" cy="304800"/>
            </a:xfrm>
          </p:grpSpPr>
          <p:sp>
            <p:nvSpPr>
              <p:cNvPr id="265" name="Freeform 264">
                <a:extLst>
                  <a:ext uri="{FF2B5EF4-FFF2-40B4-BE49-F238E27FC236}">
                    <a16:creationId xmlns:a16="http://schemas.microsoft.com/office/drawing/2014/main" id="{93905152-6127-3646-B396-04548B368EE1}"/>
                  </a:ext>
                </a:extLst>
              </p:cNvPr>
              <p:cNvSpPr/>
              <p:nvPr/>
            </p:nvSpPr>
            <p:spPr>
              <a:xfrm>
                <a:off x="1573427" y="1927654"/>
                <a:ext cx="107092" cy="304800"/>
              </a:xfrm>
              <a:custGeom>
                <a:avLst/>
                <a:gdLst>
                  <a:gd name="connsiteX0" fmla="*/ 107092 w 107092"/>
                  <a:gd name="connsiteY0" fmla="*/ 0 h 304800"/>
                  <a:gd name="connsiteX1" fmla="*/ 0 w 107092"/>
                  <a:gd name="connsiteY1" fmla="*/ 156519 h 304800"/>
                  <a:gd name="connsiteX2" fmla="*/ 107092 w 107092"/>
                  <a:gd name="connsiteY2" fmla="*/ 304800 h 304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7092" h="304800">
                    <a:moveTo>
                      <a:pt x="107092" y="0"/>
                    </a:moveTo>
                    <a:cubicBezTo>
                      <a:pt x="53546" y="52859"/>
                      <a:pt x="0" y="105719"/>
                      <a:pt x="0" y="156519"/>
                    </a:cubicBezTo>
                    <a:cubicBezTo>
                      <a:pt x="0" y="207319"/>
                      <a:pt x="53546" y="256059"/>
                      <a:pt x="107092" y="304800"/>
                    </a:cubicBezTo>
                  </a:path>
                </a:pathLst>
              </a:cu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KR"/>
              </a:p>
            </p:txBody>
          </p:sp>
          <p:sp>
            <p:nvSpPr>
              <p:cNvPr id="266" name="Freeform 265">
                <a:extLst>
                  <a:ext uri="{FF2B5EF4-FFF2-40B4-BE49-F238E27FC236}">
                    <a16:creationId xmlns:a16="http://schemas.microsoft.com/office/drawing/2014/main" id="{AD300832-DFF8-B04A-A33C-B0553E39F883}"/>
                  </a:ext>
                </a:extLst>
              </p:cNvPr>
              <p:cNvSpPr/>
              <p:nvPr/>
            </p:nvSpPr>
            <p:spPr>
              <a:xfrm flipH="1">
                <a:off x="1824681" y="1927654"/>
                <a:ext cx="107092" cy="304800"/>
              </a:xfrm>
              <a:custGeom>
                <a:avLst/>
                <a:gdLst>
                  <a:gd name="connsiteX0" fmla="*/ 107092 w 107092"/>
                  <a:gd name="connsiteY0" fmla="*/ 0 h 304800"/>
                  <a:gd name="connsiteX1" fmla="*/ 0 w 107092"/>
                  <a:gd name="connsiteY1" fmla="*/ 156519 h 304800"/>
                  <a:gd name="connsiteX2" fmla="*/ 107092 w 107092"/>
                  <a:gd name="connsiteY2" fmla="*/ 304800 h 304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7092" h="304800">
                    <a:moveTo>
                      <a:pt x="107092" y="0"/>
                    </a:moveTo>
                    <a:cubicBezTo>
                      <a:pt x="53546" y="52859"/>
                      <a:pt x="0" y="105719"/>
                      <a:pt x="0" y="156519"/>
                    </a:cubicBezTo>
                    <a:cubicBezTo>
                      <a:pt x="0" y="207319"/>
                      <a:pt x="53546" y="256059"/>
                      <a:pt x="107092" y="304800"/>
                    </a:cubicBezTo>
                  </a:path>
                </a:pathLst>
              </a:cu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KR"/>
              </a:p>
            </p:txBody>
          </p:sp>
          <p:sp>
            <p:nvSpPr>
              <p:cNvPr id="267" name="Oval 266">
                <a:extLst>
                  <a:ext uri="{FF2B5EF4-FFF2-40B4-BE49-F238E27FC236}">
                    <a16:creationId xmlns:a16="http://schemas.microsoft.com/office/drawing/2014/main" id="{8F484539-E63B-4D4A-99F6-4B783E093494}"/>
                  </a:ext>
                </a:extLst>
              </p:cNvPr>
              <p:cNvSpPr/>
              <p:nvPr/>
            </p:nvSpPr>
            <p:spPr>
              <a:xfrm rot="16200000">
                <a:off x="1627878" y="2029721"/>
                <a:ext cx="114812" cy="114813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KR" sz="100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268" name="Oval 267">
                <a:extLst>
                  <a:ext uri="{FF2B5EF4-FFF2-40B4-BE49-F238E27FC236}">
                    <a16:creationId xmlns:a16="http://schemas.microsoft.com/office/drawing/2014/main" id="{798D25A4-4269-FF45-8C3E-A24AEDC760E8}"/>
                  </a:ext>
                </a:extLst>
              </p:cNvPr>
              <p:cNvSpPr/>
              <p:nvPr/>
            </p:nvSpPr>
            <p:spPr>
              <a:xfrm rot="16200000">
                <a:off x="1781405" y="2029721"/>
                <a:ext cx="114812" cy="11481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KR" sz="100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-</a:t>
                </a:r>
              </a:p>
            </p:txBody>
          </p:sp>
        </p:grpSp>
        <p:grpSp>
          <p:nvGrpSpPr>
            <p:cNvPr id="260" name="Group 259">
              <a:extLst>
                <a:ext uri="{FF2B5EF4-FFF2-40B4-BE49-F238E27FC236}">
                  <a16:creationId xmlns:a16="http://schemas.microsoft.com/office/drawing/2014/main" id="{CDFFA43D-8ECB-424E-820B-C091E026DB9C}"/>
                </a:ext>
              </a:extLst>
            </p:cNvPr>
            <p:cNvGrpSpPr/>
            <p:nvPr/>
          </p:nvGrpSpPr>
          <p:grpSpPr>
            <a:xfrm rot="5400000">
              <a:off x="3075226" y="2399953"/>
              <a:ext cx="358346" cy="304800"/>
              <a:chOff x="1573427" y="1927654"/>
              <a:chExt cx="358346" cy="304800"/>
            </a:xfrm>
          </p:grpSpPr>
          <p:sp>
            <p:nvSpPr>
              <p:cNvPr id="261" name="Freeform 260">
                <a:extLst>
                  <a:ext uri="{FF2B5EF4-FFF2-40B4-BE49-F238E27FC236}">
                    <a16:creationId xmlns:a16="http://schemas.microsoft.com/office/drawing/2014/main" id="{C81F2B32-D5D7-AD45-A75C-E39E06D75B7F}"/>
                  </a:ext>
                </a:extLst>
              </p:cNvPr>
              <p:cNvSpPr/>
              <p:nvPr/>
            </p:nvSpPr>
            <p:spPr>
              <a:xfrm>
                <a:off x="1573427" y="1927654"/>
                <a:ext cx="107092" cy="304800"/>
              </a:xfrm>
              <a:custGeom>
                <a:avLst/>
                <a:gdLst>
                  <a:gd name="connsiteX0" fmla="*/ 107092 w 107092"/>
                  <a:gd name="connsiteY0" fmla="*/ 0 h 304800"/>
                  <a:gd name="connsiteX1" fmla="*/ 0 w 107092"/>
                  <a:gd name="connsiteY1" fmla="*/ 156519 h 304800"/>
                  <a:gd name="connsiteX2" fmla="*/ 107092 w 107092"/>
                  <a:gd name="connsiteY2" fmla="*/ 304800 h 304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7092" h="304800">
                    <a:moveTo>
                      <a:pt x="107092" y="0"/>
                    </a:moveTo>
                    <a:cubicBezTo>
                      <a:pt x="53546" y="52859"/>
                      <a:pt x="0" y="105719"/>
                      <a:pt x="0" y="156519"/>
                    </a:cubicBezTo>
                    <a:cubicBezTo>
                      <a:pt x="0" y="207319"/>
                      <a:pt x="53546" y="256059"/>
                      <a:pt x="107092" y="304800"/>
                    </a:cubicBezTo>
                  </a:path>
                </a:pathLst>
              </a:cu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KR"/>
              </a:p>
            </p:txBody>
          </p:sp>
          <p:sp>
            <p:nvSpPr>
              <p:cNvPr id="262" name="Freeform 261">
                <a:extLst>
                  <a:ext uri="{FF2B5EF4-FFF2-40B4-BE49-F238E27FC236}">
                    <a16:creationId xmlns:a16="http://schemas.microsoft.com/office/drawing/2014/main" id="{01ADC9E9-2952-6941-B63A-1AAD08B27B6A}"/>
                  </a:ext>
                </a:extLst>
              </p:cNvPr>
              <p:cNvSpPr/>
              <p:nvPr/>
            </p:nvSpPr>
            <p:spPr>
              <a:xfrm flipH="1">
                <a:off x="1824681" y="1927654"/>
                <a:ext cx="107092" cy="304800"/>
              </a:xfrm>
              <a:custGeom>
                <a:avLst/>
                <a:gdLst>
                  <a:gd name="connsiteX0" fmla="*/ 107092 w 107092"/>
                  <a:gd name="connsiteY0" fmla="*/ 0 h 304800"/>
                  <a:gd name="connsiteX1" fmla="*/ 0 w 107092"/>
                  <a:gd name="connsiteY1" fmla="*/ 156519 h 304800"/>
                  <a:gd name="connsiteX2" fmla="*/ 107092 w 107092"/>
                  <a:gd name="connsiteY2" fmla="*/ 304800 h 304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7092" h="304800">
                    <a:moveTo>
                      <a:pt x="107092" y="0"/>
                    </a:moveTo>
                    <a:cubicBezTo>
                      <a:pt x="53546" y="52859"/>
                      <a:pt x="0" y="105719"/>
                      <a:pt x="0" y="156519"/>
                    </a:cubicBezTo>
                    <a:cubicBezTo>
                      <a:pt x="0" y="207319"/>
                      <a:pt x="53546" y="256059"/>
                      <a:pt x="107092" y="304800"/>
                    </a:cubicBezTo>
                  </a:path>
                </a:pathLst>
              </a:cu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KR"/>
              </a:p>
            </p:txBody>
          </p:sp>
          <p:sp>
            <p:nvSpPr>
              <p:cNvPr id="263" name="Oval 262">
                <a:extLst>
                  <a:ext uri="{FF2B5EF4-FFF2-40B4-BE49-F238E27FC236}">
                    <a16:creationId xmlns:a16="http://schemas.microsoft.com/office/drawing/2014/main" id="{BABD698C-2540-DB44-A056-23D5AFB115D1}"/>
                  </a:ext>
                </a:extLst>
              </p:cNvPr>
              <p:cNvSpPr/>
              <p:nvPr/>
            </p:nvSpPr>
            <p:spPr>
              <a:xfrm rot="16200000">
                <a:off x="1627878" y="2029721"/>
                <a:ext cx="114812" cy="11481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KR" sz="100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-</a:t>
                </a:r>
              </a:p>
            </p:txBody>
          </p:sp>
          <p:sp>
            <p:nvSpPr>
              <p:cNvPr id="264" name="Oval 263">
                <a:extLst>
                  <a:ext uri="{FF2B5EF4-FFF2-40B4-BE49-F238E27FC236}">
                    <a16:creationId xmlns:a16="http://schemas.microsoft.com/office/drawing/2014/main" id="{2A5D3571-A3A3-8145-A6DD-2B0956D50FBC}"/>
                  </a:ext>
                </a:extLst>
              </p:cNvPr>
              <p:cNvSpPr/>
              <p:nvPr/>
            </p:nvSpPr>
            <p:spPr>
              <a:xfrm rot="16200000">
                <a:off x="1781405" y="2029721"/>
                <a:ext cx="114812" cy="11481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KR" sz="100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-</a:t>
                </a:r>
              </a:p>
            </p:txBody>
          </p:sp>
        </p:grpSp>
      </p:grpSp>
      <p:sp>
        <p:nvSpPr>
          <p:cNvPr id="289" name="TextBox 288">
            <a:extLst>
              <a:ext uri="{FF2B5EF4-FFF2-40B4-BE49-F238E27FC236}">
                <a16:creationId xmlns:a16="http://schemas.microsoft.com/office/drawing/2014/main" id="{72CF4EA0-3592-9742-B843-936D755EEC08}"/>
              </a:ext>
            </a:extLst>
          </p:cNvPr>
          <p:cNvSpPr txBox="1"/>
          <p:nvPr/>
        </p:nvSpPr>
        <p:spPr>
          <a:xfrm>
            <a:off x="8275265" y="2445722"/>
            <a:ext cx="178119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sz="1400"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</a:p>
          <a:p>
            <a:r>
              <a:rPr lang="en-KR" sz="1400">
                <a:latin typeface="Consolas" panose="020B0609020204030204" pitchFamily="49" charset="0"/>
                <a:cs typeface="Consolas" panose="020B0609020204030204" pitchFamily="49" charset="0"/>
              </a:rPr>
              <a:t>v+ = </a:t>
            </a:r>
            <a:r>
              <a:rPr lang="en-KR" sz="1400" b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</a:p>
          <a:p>
            <a:r>
              <a:rPr lang="en-KR" sz="1400">
                <a:latin typeface="Consolas" panose="020B0609020204030204" pitchFamily="49" charset="0"/>
                <a:cs typeface="Consolas" panose="020B0609020204030204" pitchFamily="49" charset="0"/>
              </a:rPr>
              <a:t>v- = 7/2 = </a:t>
            </a:r>
            <a:r>
              <a:rPr lang="en-KR" sz="1400" b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3.5</a:t>
            </a:r>
          </a:p>
        </p:txBody>
      </p:sp>
      <p:cxnSp>
        <p:nvCxnSpPr>
          <p:cNvPr id="290" name="Straight Arrow Connector 289">
            <a:extLst>
              <a:ext uri="{FF2B5EF4-FFF2-40B4-BE49-F238E27FC236}">
                <a16:creationId xmlns:a16="http://schemas.microsoft.com/office/drawing/2014/main" id="{0609C792-895A-964F-8529-A8B12830ADE8}"/>
              </a:ext>
            </a:extLst>
          </p:cNvPr>
          <p:cNvCxnSpPr>
            <a:cxnSpLocks/>
            <a:stCxn id="242" idx="3"/>
          </p:cNvCxnSpPr>
          <p:nvPr/>
        </p:nvCxnSpPr>
        <p:spPr>
          <a:xfrm flipH="1">
            <a:off x="8699336" y="1481559"/>
            <a:ext cx="559474" cy="10510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1" name="Straight Arrow Connector 290">
            <a:extLst>
              <a:ext uri="{FF2B5EF4-FFF2-40B4-BE49-F238E27FC236}">
                <a16:creationId xmlns:a16="http://schemas.microsoft.com/office/drawing/2014/main" id="{10CE19B8-1774-9641-8A10-77B232746EC3}"/>
              </a:ext>
            </a:extLst>
          </p:cNvPr>
          <p:cNvCxnSpPr>
            <a:cxnSpLocks/>
          </p:cNvCxnSpPr>
          <p:nvPr/>
        </p:nvCxnSpPr>
        <p:spPr>
          <a:xfrm>
            <a:off x="10750334" y="1534905"/>
            <a:ext cx="143338" cy="8735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2" name="TextBox 291">
            <a:extLst>
              <a:ext uri="{FF2B5EF4-FFF2-40B4-BE49-F238E27FC236}">
                <a16:creationId xmlns:a16="http://schemas.microsoft.com/office/drawing/2014/main" id="{4B3EA919-7380-EE4A-81F0-8A5F3579C1D9}"/>
              </a:ext>
            </a:extLst>
          </p:cNvPr>
          <p:cNvSpPr txBox="1"/>
          <p:nvPr/>
        </p:nvSpPr>
        <p:spPr>
          <a:xfrm>
            <a:off x="10655958" y="2427780"/>
            <a:ext cx="178119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sz="1400">
                <a:latin typeface="Consolas" panose="020B0609020204030204" pitchFamily="49" charset="0"/>
                <a:cs typeface="Consolas" panose="020B0609020204030204" pitchFamily="49" charset="0"/>
              </a:rPr>
              <a:t>Si</a:t>
            </a:r>
          </a:p>
          <a:p>
            <a:r>
              <a:rPr lang="en-KR" sz="1400">
                <a:latin typeface="Consolas" panose="020B0609020204030204" pitchFamily="49" charset="0"/>
                <a:cs typeface="Consolas" panose="020B0609020204030204" pitchFamily="49" charset="0"/>
              </a:rPr>
              <a:t>v+ = </a:t>
            </a:r>
            <a:r>
              <a:rPr lang="en-KR" sz="1400" b="1"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</a:p>
          <a:p>
            <a:r>
              <a:rPr lang="en-KR" sz="1400">
                <a:latin typeface="Consolas" panose="020B0609020204030204" pitchFamily="49" charset="0"/>
                <a:cs typeface="Consolas" panose="020B0609020204030204" pitchFamily="49" charset="0"/>
              </a:rPr>
              <a:t>v- = 7/2 = </a:t>
            </a:r>
            <a:r>
              <a:rPr lang="en-KR" sz="1400" b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3.5</a:t>
            </a: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F93DD640-9D61-B945-BCB8-04E5C03A9A37}"/>
              </a:ext>
            </a:extLst>
          </p:cNvPr>
          <p:cNvSpPr txBox="1"/>
          <p:nvPr/>
        </p:nvSpPr>
        <p:spPr>
          <a:xfrm>
            <a:off x="932688" y="4718304"/>
            <a:ext cx="23321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/>
              <a:t>perfectly neutral.</a:t>
            </a: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C9BFECC7-3FB1-E847-909E-D04BDBCE5679}"/>
              </a:ext>
            </a:extLst>
          </p:cNvPr>
          <p:cNvSpPr txBox="1"/>
          <p:nvPr/>
        </p:nvSpPr>
        <p:spPr>
          <a:xfrm>
            <a:off x="4927351" y="481936"/>
            <a:ext cx="2270619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KR">
                <a:solidFill>
                  <a:schemeClr val="accent2"/>
                </a:solidFill>
              </a:rPr>
              <a:t>P-doping</a:t>
            </a:r>
          </a:p>
          <a:p>
            <a:pPr algn="ctr"/>
            <a:r>
              <a:rPr lang="en-KR" sz="1400"/>
              <a:t>(1 per 10</a:t>
            </a:r>
            <a:r>
              <a:rPr lang="en-KR" sz="1400" baseline="30000"/>
              <a:t>8</a:t>
            </a:r>
            <a:r>
              <a:rPr lang="en-KR" sz="1400"/>
              <a:t> atoms are replaced by, e.g., </a:t>
            </a:r>
            <a:r>
              <a:rPr lang="en-KR" sz="1400" baseline="30000"/>
              <a:t>5</a:t>
            </a:r>
            <a:r>
              <a:rPr lang="en-KR" sz="1400"/>
              <a:t>B)</a:t>
            </a:r>
          </a:p>
        </p:txBody>
      </p:sp>
      <p:sp>
        <p:nvSpPr>
          <p:cNvPr id="2" name="Right Arrow 1">
            <a:extLst>
              <a:ext uri="{FF2B5EF4-FFF2-40B4-BE49-F238E27FC236}">
                <a16:creationId xmlns:a16="http://schemas.microsoft.com/office/drawing/2014/main" id="{729C80B7-9376-9C4D-82BB-9E7097CBA1A2}"/>
              </a:ext>
            </a:extLst>
          </p:cNvPr>
          <p:cNvSpPr/>
          <p:nvPr/>
        </p:nvSpPr>
        <p:spPr>
          <a:xfrm rot="20316035">
            <a:off x="5375610" y="1509502"/>
            <a:ext cx="1764434" cy="8739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84ED4D5D-337B-9B4D-A51D-932851D69CEB}"/>
              </a:ext>
            </a:extLst>
          </p:cNvPr>
          <p:cNvSpPr txBox="1"/>
          <p:nvPr/>
        </p:nvSpPr>
        <p:spPr>
          <a:xfrm>
            <a:off x="9696268" y="793989"/>
            <a:ext cx="5566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sz="1200" b="1">
                <a:solidFill>
                  <a:srgbClr val="FF0000"/>
                </a:solidFill>
              </a:rPr>
              <a:t>hole</a:t>
            </a:r>
          </a:p>
        </p:txBody>
      </p:sp>
    </p:spTree>
    <p:extLst>
      <p:ext uri="{BB962C8B-B14F-4D97-AF65-F5344CB8AC3E}">
        <p14:creationId xmlns:p14="http://schemas.microsoft.com/office/powerpoint/2010/main" val="42623556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88A2227-83FA-DF40-AF05-E759F25861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KR"/>
              <a:t>PN-junction</a:t>
            </a: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4E7AF525-F3E0-2F4E-8671-ED92E8BCF44C}"/>
              </a:ext>
            </a:extLst>
          </p:cNvPr>
          <p:cNvGrpSpPr/>
          <p:nvPr/>
        </p:nvGrpSpPr>
        <p:grpSpPr>
          <a:xfrm>
            <a:off x="465437" y="1312854"/>
            <a:ext cx="3500725" cy="2354166"/>
            <a:chOff x="465437" y="1312853"/>
            <a:chExt cx="3678195" cy="2473511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EED73B27-C405-0149-9A80-207FDB67A0BD}"/>
                </a:ext>
              </a:extLst>
            </p:cNvPr>
            <p:cNvSpPr/>
            <p:nvPr/>
          </p:nvSpPr>
          <p:spPr>
            <a:xfrm>
              <a:off x="1458557" y="2257163"/>
              <a:ext cx="584887" cy="5848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>
                  <a:solidFill>
                    <a:schemeClr val="tx1"/>
                  </a:solidFill>
                </a:rPr>
                <a:t>Si</a:t>
              </a: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8749CEA5-2264-6F40-B23C-966002811E76}"/>
                </a:ext>
              </a:extLst>
            </p:cNvPr>
            <p:cNvSpPr/>
            <p:nvPr/>
          </p:nvSpPr>
          <p:spPr>
            <a:xfrm>
              <a:off x="2483703" y="2257163"/>
              <a:ext cx="584887" cy="5848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>
                  <a:solidFill>
                    <a:schemeClr val="tx1"/>
                  </a:solidFill>
                </a:rPr>
                <a:t>Si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17EA9877-A154-5C43-AD21-C3B0121F2893}"/>
                </a:ext>
              </a:extLst>
            </p:cNvPr>
            <p:cNvSpPr/>
            <p:nvPr/>
          </p:nvSpPr>
          <p:spPr>
            <a:xfrm>
              <a:off x="1458095" y="1312853"/>
              <a:ext cx="584887" cy="5848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>
                  <a:solidFill>
                    <a:schemeClr val="tx1"/>
                  </a:solidFill>
                </a:rPr>
                <a:t>Si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20E0811B-64F2-9B4E-B3B3-13EF04C75321}"/>
                </a:ext>
              </a:extLst>
            </p:cNvPr>
            <p:cNvSpPr/>
            <p:nvPr/>
          </p:nvSpPr>
          <p:spPr>
            <a:xfrm>
              <a:off x="2483704" y="1312853"/>
              <a:ext cx="584887" cy="5848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>
                  <a:solidFill>
                    <a:schemeClr val="tx1"/>
                  </a:solidFill>
                </a:rPr>
                <a:t>Si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136D594C-47CE-2942-A6F2-B95B400A38B6}"/>
                </a:ext>
              </a:extLst>
            </p:cNvPr>
            <p:cNvSpPr/>
            <p:nvPr/>
          </p:nvSpPr>
          <p:spPr>
            <a:xfrm>
              <a:off x="465437" y="2257163"/>
              <a:ext cx="584887" cy="5848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>
                  <a:solidFill>
                    <a:schemeClr val="tx1"/>
                  </a:solidFill>
                </a:rPr>
                <a:t>Si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1E2D7762-0E97-1F44-A5AE-5844E8912F85}"/>
                </a:ext>
              </a:extLst>
            </p:cNvPr>
            <p:cNvSpPr/>
            <p:nvPr/>
          </p:nvSpPr>
          <p:spPr>
            <a:xfrm>
              <a:off x="1458095" y="3201477"/>
              <a:ext cx="584887" cy="5848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>
                  <a:solidFill>
                    <a:schemeClr val="tx1"/>
                  </a:solidFill>
                </a:rPr>
                <a:t>Si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6C8E587-023B-B043-ADDE-27AE58FDEF35}"/>
                </a:ext>
              </a:extLst>
            </p:cNvPr>
            <p:cNvSpPr/>
            <p:nvPr/>
          </p:nvSpPr>
          <p:spPr>
            <a:xfrm>
              <a:off x="2483704" y="3201477"/>
              <a:ext cx="584887" cy="5848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>
                  <a:solidFill>
                    <a:schemeClr val="tx1"/>
                  </a:solidFill>
                </a:rPr>
                <a:t>Si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1A6FA41A-86CE-4744-96BA-07B80C938774}"/>
                </a:ext>
              </a:extLst>
            </p:cNvPr>
            <p:cNvSpPr/>
            <p:nvPr/>
          </p:nvSpPr>
          <p:spPr>
            <a:xfrm>
              <a:off x="3443414" y="2257163"/>
              <a:ext cx="584887" cy="5848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>
                  <a:solidFill>
                    <a:schemeClr val="tx1"/>
                  </a:solidFill>
                </a:rPr>
                <a:t>Si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872F7E6-6DA1-9548-B888-F9F2DBC30DF1}"/>
                </a:ext>
              </a:extLst>
            </p:cNvPr>
            <p:cNvSpPr txBox="1"/>
            <p:nvPr/>
          </p:nvSpPr>
          <p:spPr>
            <a:xfrm>
              <a:off x="3583459" y="1312853"/>
              <a:ext cx="5601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KR"/>
                <a:t>…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CEBB2FC-602C-8D45-A59A-7F129EE43702}"/>
                </a:ext>
              </a:extLst>
            </p:cNvPr>
            <p:cNvSpPr txBox="1"/>
            <p:nvPr/>
          </p:nvSpPr>
          <p:spPr>
            <a:xfrm>
              <a:off x="490151" y="1345700"/>
              <a:ext cx="5601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KR"/>
                <a:t>…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E061697-A6E5-F04A-8A6E-AF05AED363F3}"/>
                </a:ext>
              </a:extLst>
            </p:cNvPr>
            <p:cNvSpPr txBox="1"/>
            <p:nvPr/>
          </p:nvSpPr>
          <p:spPr>
            <a:xfrm>
              <a:off x="3583458" y="3244334"/>
              <a:ext cx="5601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KR"/>
                <a:t>…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A14140A-8131-494E-A1BE-4D190ED65001}"/>
                </a:ext>
              </a:extLst>
            </p:cNvPr>
            <p:cNvSpPr txBox="1"/>
            <p:nvPr/>
          </p:nvSpPr>
          <p:spPr>
            <a:xfrm>
              <a:off x="504564" y="3309254"/>
              <a:ext cx="5601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KR"/>
                <a:t>…</a:t>
              </a:r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6D4427C4-DB20-4841-AFE6-0000FBD51719}"/>
                </a:ext>
              </a:extLst>
            </p:cNvPr>
            <p:cNvGrpSpPr/>
            <p:nvPr/>
          </p:nvGrpSpPr>
          <p:grpSpPr>
            <a:xfrm>
              <a:off x="1571365" y="1925050"/>
              <a:ext cx="358346" cy="304800"/>
              <a:chOff x="1573427" y="1927654"/>
              <a:chExt cx="358346" cy="304800"/>
            </a:xfrm>
          </p:grpSpPr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id="{B1D13136-9F3D-594F-AB51-A17B05A15E4F}"/>
                  </a:ext>
                </a:extLst>
              </p:cNvPr>
              <p:cNvSpPr/>
              <p:nvPr/>
            </p:nvSpPr>
            <p:spPr>
              <a:xfrm>
                <a:off x="1573427" y="1927654"/>
                <a:ext cx="107092" cy="304800"/>
              </a:xfrm>
              <a:custGeom>
                <a:avLst/>
                <a:gdLst>
                  <a:gd name="connsiteX0" fmla="*/ 107092 w 107092"/>
                  <a:gd name="connsiteY0" fmla="*/ 0 h 304800"/>
                  <a:gd name="connsiteX1" fmla="*/ 0 w 107092"/>
                  <a:gd name="connsiteY1" fmla="*/ 156519 h 304800"/>
                  <a:gd name="connsiteX2" fmla="*/ 107092 w 107092"/>
                  <a:gd name="connsiteY2" fmla="*/ 304800 h 304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7092" h="304800">
                    <a:moveTo>
                      <a:pt x="107092" y="0"/>
                    </a:moveTo>
                    <a:cubicBezTo>
                      <a:pt x="53546" y="52859"/>
                      <a:pt x="0" y="105719"/>
                      <a:pt x="0" y="156519"/>
                    </a:cubicBezTo>
                    <a:cubicBezTo>
                      <a:pt x="0" y="207319"/>
                      <a:pt x="53546" y="256059"/>
                      <a:pt x="107092" y="304800"/>
                    </a:cubicBezTo>
                  </a:path>
                </a:pathLst>
              </a:cu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KR"/>
              </a:p>
            </p:txBody>
          </p:sp>
          <p:sp>
            <p:nvSpPr>
              <p:cNvPr id="31" name="Freeform 30">
                <a:extLst>
                  <a:ext uri="{FF2B5EF4-FFF2-40B4-BE49-F238E27FC236}">
                    <a16:creationId xmlns:a16="http://schemas.microsoft.com/office/drawing/2014/main" id="{9883D259-21E6-804C-8B36-8ED8056D6BEE}"/>
                  </a:ext>
                </a:extLst>
              </p:cNvPr>
              <p:cNvSpPr/>
              <p:nvPr/>
            </p:nvSpPr>
            <p:spPr>
              <a:xfrm flipH="1">
                <a:off x="1824681" y="1927654"/>
                <a:ext cx="107092" cy="304800"/>
              </a:xfrm>
              <a:custGeom>
                <a:avLst/>
                <a:gdLst>
                  <a:gd name="connsiteX0" fmla="*/ 107092 w 107092"/>
                  <a:gd name="connsiteY0" fmla="*/ 0 h 304800"/>
                  <a:gd name="connsiteX1" fmla="*/ 0 w 107092"/>
                  <a:gd name="connsiteY1" fmla="*/ 156519 h 304800"/>
                  <a:gd name="connsiteX2" fmla="*/ 107092 w 107092"/>
                  <a:gd name="connsiteY2" fmla="*/ 304800 h 304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7092" h="304800">
                    <a:moveTo>
                      <a:pt x="107092" y="0"/>
                    </a:moveTo>
                    <a:cubicBezTo>
                      <a:pt x="53546" y="52859"/>
                      <a:pt x="0" y="105719"/>
                      <a:pt x="0" y="156519"/>
                    </a:cubicBezTo>
                    <a:cubicBezTo>
                      <a:pt x="0" y="207319"/>
                      <a:pt x="53546" y="256059"/>
                      <a:pt x="107092" y="304800"/>
                    </a:cubicBezTo>
                  </a:path>
                </a:pathLst>
              </a:cu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KR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804A1B60-FE27-3240-9AA8-875BE6DF4C0C}"/>
                  </a:ext>
                </a:extLst>
              </p:cNvPr>
              <p:cNvSpPr/>
              <p:nvPr/>
            </p:nvSpPr>
            <p:spPr>
              <a:xfrm>
                <a:off x="1627878" y="2029721"/>
                <a:ext cx="114813" cy="11481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KR" sz="100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-</a:t>
                </a:r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F2948D07-4E94-E142-BBFE-097E3FA23253}"/>
                  </a:ext>
                </a:extLst>
              </p:cNvPr>
              <p:cNvSpPr/>
              <p:nvPr/>
            </p:nvSpPr>
            <p:spPr>
              <a:xfrm>
                <a:off x="1781405" y="2029721"/>
                <a:ext cx="114813" cy="11481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KR" sz="100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-</a:t>
                </a:r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57F51343-4885-1141-AF8F-8E701D81CBB5}"/>
                </a:ext>
              </a:extLst>
            </p:cNvPr>
            <p:cNvGrpSpPr/>
            <p:nvPr/>
          </p:nvGrpSpPr>
          <p:grpSpPr>
            <a:xfrm>
              <a:off x="2596973" y="1925050"/>
              <a:ext cx="358346" cy="304800"/>
              <a:chOff x="1573427" y="1927654"/>
              <a:chExt cx="358346" cy="304800"/>
            </a:xfrm>
          </p:grpSpPr>
          <p:sp>
            <p:nvSpPr>
              <p:cNvPr id="38" name="Freeform 37">
                <a:extLst>
                  <a:ext uri="{FF2B5EF4-FFF2-40B4-BE49-F238E27FC236}">
                    <a16:creationId xmlns:a16="http://schemas.microsoft.com/office/drawing/2014/main" id="{FB32C447-B0AE-8149-BC1B-1CBE07D44D2A}"/>
                  </a:ext>
                </a:extLst>
              </p:cNvPr>
              <p:cNvSpPr/>
              <p:nvPr/>
            </p:nvSpPr>
            <p:spPr>
              <a:xfrm>
                <a:off x="1573427" y="1927654"/>
                <a:ext cx="107092" cy="304800"/>
              </a:xfrm>
              <a:custGeom>
                <a:avLst/>
                <a:gdLst>
                  <a:gd name="connsiteX0" fmla="*/ 107092 w 107092"/>
                  <a:gd name="connsiteY0" fmla="*/ 0 h 304800"/>
                  <a:gd name="connsiteX1" fmla="*/ 0 w 107092"/>
                  <a:gd name="connsiteY1" fmla="*/ 156519 h 304800"/>
                  <a:gd name="connsiteX2" fmla="*/ 107092 w 107092"/>
                  <a:gd name="connsiteY2" fmla="*/ 304800 h 304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7092" h="304800">
                    <a:moveTo>
                      <a:pt x="107092" y="0"/>
                    </a:moveTo>
                    <a:cubicBezTo>
                      <a:pt x="53546" y="52859"/>
                      <a:pt x="0" y="105719"/>
                      <a:pt x="0" y="156519"/>
                    </a:cubicBezTo>
                    <a:cubicBezTo>
                      <a:pt x="0" y="207319"/>
                      <a:pt x="53546" y="256059"/>
                      <a:pt x="107092" y="304800"/>
                    </a:cubicBezTo>
                  </a:path>
                </a:pathLst>
              </a:cu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KR"/>
              </a:p>
            </p:txBody>
          </p:sp>
          <p:sp>
            <p:nvSpPr>
              <p:cNvPr id="39" name="Freeform 38">
                <a:extLst>
                  <a:ext uri="{FF2B5EF4-FFF2-40B4-BE49-F238E27FC236}">
                    <a16:creationId xmlns:a16="http://schemas.microsoft.com/office/drawing/2014/main" id="{6847AFA9-4F91-1047-8846-4FAA8A3509F9}"/>
                  </a:ext>
                </a:extLst>
              </p:cNvPr>
              <p:cNvSpPr/>
              <p:nvPr/>
            </p:nvSpPr>
            <p:spPr>
              <a:xfrm flipH="1">
                <a:off x="1824681" y="1927654"/>
                <a:ext cx="107092" cy="304800"/>
              </a:xfrm>
              <a:custGeom>
                <a:avLst/>
                <a:gdLst>
                  <a:gd name="connsiteX0" fmla="*/ 107092 w 107092"/>
                  <a:gd name="connsiteY0" fmla="*/ 0 h 304800"/>
                  <a:gd name="connsiteX1" fmla="*/ 0 w 107092"/>
                  <a:gd name="connsiteY1" fmla="*/ 156519 h 304800"/>
                  <a:gd name="connsiteX2" fmla="*/ 107092 w 107092"/>
                  <a:gd name="connsiteY2" fmla="*/ 304800 h 304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7092" h="304800">
                    <a:moveTo>
                      <a:pt x="107092" y="0"/>
                    </a:moveTo>
                    <a:cubicBezTo>
                      <a:pt x="53546" y="52859"/>
                      <a:pt x="0" y="105719"/>
                      <a:pt x="0" y="156519"/>
                    </a:cubicBezTo>
                    <a:cubicBezTo>
                      <a:pt x="0" y="207319"/>
                      <a:pt x="53546" y="256059"/>
                      <a:pt x="107092" y="304800"/>
                    </a:cubicBezTo>
                  </a:path>
                </a:pathLst>
              </a:cu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KR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EA7DFE2D-4307-A343-8975-C64349AD0304}"/>
                  </a:ext>
                </a:extLst>
              </p:cNvPr>
              <p:cNvSpPr/>
              <p:nvPr/>
            </p:nvSpPr>
            <p:spPr>
              <a:xfrm>
                <a:off x="1627878" y="2029721"/>
                <a:ext cx="114813" cy="11481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KR" sz="100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-</a:t>
                </a:r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576FD7D2-5151-9345-9417-854AE3EC569C}"/>
                  </a:ext>
                </a:extLst>
              </p:cNvPr>
              <p:cNvSpPr/>
              <p:nvPr/>
            </p:nvSpPr>
            <p:spPr>
              <a:xfrm>
                <a:off x="1781405" y="2029721"/>
                <a:ext cx="114813" cy="11481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KR" sz="100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-</a:t>
                </a:r>
              </a:p>
            </p:txBody>
          </p: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7F4A78B4-5370-2847-AB65-1515C1B77A99}"/>
                </a:ext>
              </a:extLst>
            </p:cNvPr>
            <p:cNvGrpSpPr/>
            <p:nvPr/>
          </p:nvGrpSpPr>
          <p:grpSpPr>
            <a:xfrm>
              <a:off x="1571365" y="2871119"/>
              <a:ext cx="358346" cy="304800"/>
              <a:chOff x="1573427" y="1927654"/>
              <a:chExt cx="358346" cy="304800"/>
            </a:xfrm>
          </p:grpSpPr>
          <p:sp>
            <p:nvSpPr>
              <p:cNvPr id="48" name="Freeform 47">
                <a:extLst>
                  <a:ext uri="{FF2B5EF4-FFF2-40B4-BE49-F238E27FC236}">
                    <a16:creationId xmlns:a16="http://schemas.microsoft.com/office/drawing/2014/main" id="{8DADC6A7-E6B3-2149-B141-28918623C80D}"/>
                  </a:ext>
                </a:extLst>
              </p:cNvPr>
              <p:cNvSpPr/>
              <p:nvPr/>
            </p:nvSpPr>
            <p:spPr>
              <a:xfrm>
                <a:off x="1573427" y="1927654"/>
                <a:ext cx="107092" cy="304800"/>
              </a:xfrm>
              <a:custGeom>
                <a:avLst/>
                <a:gdLst>
                  <a:gd name="connsiteX0" fmla="*/ 107092 w 107092"/>
                  <a:gd name="connsiteY0" fmla="*/ 0 h 304800"/>
                  <a:gd name="connsiteX1" fmla="*/ 0 w 107092"/>
                  <a:gd name="connsiteY1" fmla="*/ 156519 h 304800"/>
                  <a:gd name="connsiteX2" fmla="*/ 107092 w 107092"/>
                  <a:gd name="connsiteY2" fmla="*/ 304800 h 304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7092" h="304800">
                    <a:moveTo>
                      <a:pt x="107092" y="0"/>
                    </a:moveTo>
                    <a:cubicBezTo>
                      <a:pt x="53546" y="52859"/>
                      <a:pt x="0" y="105719"/>
                      <a:pt x="0" y="156519"/>
                    </a:cubicBezTo>
                    <a:cubicBezTo>
                      <a:pt x="0" y="207319"/>
                      <a:pt x="53546" y="256059"/>
                      <a:pt x="107092" y="304800"/>
                    </a:cubicBezTo>
                  </a:path>
                </a:pathLst>
              </a:cu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KR"/>
              </a:p>
            </p:txBody>
          </p:sp>
          <p:sp>
            <p:nvSpPr>
              <p:cNvPr id="49" name="Freeform 48">
                <a:extLst>
                  <a:ext uri="{FF2B5EF4-FFF2-40B4-BE49-F238E27FC236}">
                    <a16:creationId xmlns:a16="http://schemas.microsoft.com/office/drawing/2014/main" id="{163D1BD1-3868-1C40-8473-F8C899E69EB9}"/>
                  </a:ext>
                </a:extLst>
              </p:cNvPr>
              <p:cNvSpPr/>
              <p:nvPr/>
            </p:nvSpPr>
            <p:spPr>
              <a:xfrm flipH="1">
                <a:off x="1824681" y="1927654"/>
                <a:ext cx="107092" cy="304800"/>
              </a:xfrm>
              <a:custGeom>
                <a:avLst/>
                <a:gdLst>
                  <a:gd name="connsiteX0" fmla="*/ 107092 w 107092"/>
                  <a:gd name="connsiteY0" fmla="*/ 0 h 304800"/>
                  <a:gd name="connsiteX1" fmla="*/ 0 w 107092"/>
                  <a:gd name="connsiteY1" fmla="*/ 156519 h 304800"/>
                  <a:gd name="connsiteX2" fmla="*/ 107092 w 107092"/>
                  <a:gd name="connsiteY2" fmla="*/ 304800 h 304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7092" h="304800">
                    <a:moveTo>
                      <a:pt x="107092" y="0"/>
                    </a:moveTo>
                    <a:cubicBezTo>
                      <a:pt x="53546" y="52859"/>
                      <a:pt x="0" y="105719"/>
                      <a:pt x="0" y="156519"/>
                    </a:cubicBezTo>
                    <a:cubicBezTo>
                      <a:pt x="0" y="207319"/>
                      <a:pt x="53546" y="256059"/>
                      <a:pt x="107092" y="304800"/>
                    </a:cubicBezTo>
                  </a:path>
                </a:pathLst>
              </a:cu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KR"/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AEB021A3-ABE2-DF45-8443-7E25731002B5}"/>
                  </a:ext>
                </a:extLst>
              </p:cNvPr>
              <p:cNvSpPr/>
              <p:nvPr/>
            </p:nvSpPr>
            <p:spPr>
              <a:xfrm>
                <a:off x="1627878" y="2029721"/>
                <a:ext cx="114813" cy="11481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KR" sz="100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-</a:t>
                </a:r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0B0203B6-4B28-D94F-988E-713FFB355B27}"/>
                  </a:ext>
                </a:extLst>
              </p:cNvPr>
              <p:cNvSpPr/>
              <p:nvPr/>
            </p:nvSpPr>
            <p:spPr>
              <a:xfrm>
                <a:off x="1781405" y="2029721"/>
                <a:ext cx="114813" cy="11481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KR" sz="100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-</a:t>
                </a:r>
              </a:p>
            </p:txBody>
          </p: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465A99A3-1A34-D144-88C7-0B2F478081A5}"/>
                </a:ext>
              </a:extLst>
            </p:cNvPr>
            <p:cNvGrpSpPr/>
            <p:nvPr/>
          </p:nvGrpSpPr>
          <p:grpSpPr>
            <a:xfrm>
              <a:off x="2596973" y="2871119"/>
              <a:ext cx="358346" cy="304800"/>
              <a:chOff x="1573427" y="1927654"/>
              <a:chExt cx="358346" cy="304800"/>
            </a:xfrm>
          </p:grpSpPr>
          <p:sp>
            <p:nvSpPr>
              <p:cNvPr id="53" name="Freeform 52">
                <a:extLst>
                  <a:ext uri="{FF2B5EF4-FFF2-40B4-BE49-F238E27FC236}">
                    <a16:creationId xmlns:a16="http://schemas.microsoft.com/office/drawing/2014/main" id="{F016B895-D0ED-DF4D-9374-7E3C78C44234}"/>
                  </a:ext>
                </a:extLst>
              </p:cNvPr>
              <p:cNvSpPr/>
              <p:nvPr/>
            </p:nvSpPr>
            <p:spPr>
              <a:xfrm>
                <a:off x="1573427" y="1927654"/>
                <a:ext cx="107092" cy="304800"/>
              </a:xfrm>
              <a:custGeom>
                <a:avLst/>
                <a:gdLst>
                  <a:gd name="connsiteX0" fmla="*/ 107092 w 107092"/>
                  <a:gd name="connsiteY0" fmla="*/ 0 h 304800"/>
                  <a:gd name="connsiteX1" fmla="*/ 0 w 107092"/>
                  <a:gd name="connsiteY1" fmla="*/ 156519 h 304800"/>
                  <a:gd name="connsiteX2" fmla="*/ 107092 w 107092"/>
                  <a:gd name="connsiteY2" fmla="*/ 304800 h 304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7092" h="304800">
                    <a:moveTo>
                      <a:pt x="107092" y="0"/>
                    </a:moveTo>
                    <a:cubicBezTo>
                      <a:pt x="53546" y="52859"/>
                      <a:pt x="0" y="105719"/>
                      <a:pt x="0" y="156519"/>
                    </a:cubicBezTo>
                    <a:cubicBezTo>
                      <a:pt x="0" y="207319"/>
                      <a:pt x="53546" y="256059"/>
                      <a:pt x="107092" y="304800"/>
                    </a:cubicBezTo>
                  </a:path>
                </a:pathLst>
              </a:cu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KR"/>
              </a:p>
            </p:txBody>
          </p:sp>
          <p:sp>
            <p:nvSpPr>
              <p:cNvPr id="54" name="Freeform 53">
                <a:extLst>
                  <a:ext uri="{FF2B5EF4-FFF2-40B4-BE49-F238E27FC236}">
                    <a16:creationId xmlns:a16="http://schemas.microsoft.com/office/drawing/2014/main" id="{623AE14C-0082-F349-ADD2-A59C3C16091D}"/>
                  </a:ext>
                </a:extLst>
              </p:cNvPr>
              <p:cNvSpPr/>
              <p:nvPr/>
            </p:nvSpPr>
            <p:spPr>
              <a:xfrm flipH="1">
                <a:off x="1824681" y="1927654"/>
                <a:ext cx="107092" cy="304800"/>
              </a:xfrm>
              <a:custGeom>
                <a:avLst/>
                <a:gdLst>
                  <a:gd name="connsiteX0" fmla="*/ 107092 w 107092"/>
                  <a:gd name="connsiteY0" fmla="*/ 0 h 304800"/>
                  <a:gd name="connsiteX1" fmla="*/ 0 w 107092"/>
                  <a:gd name="connsiteY1" fmla="*/ 156519 h 304800"/>
                  <a:gd name="connsiteX2" fmla="*/ 107092 w 107092"/>
                  <a:gd name="connsiteY2" fmla="*/ 304800 h 304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7092" h="304800">
                    <a:moveTo>
                      <a:pt x="107092" y="0"/>
                    </a:moveTo>
                    <a:cubicBezTo>
                      <a:pt x="53546" y="52859"/>
                      <a:pt x="0" y="105719"/>
                      <a:pt x="0" y="156519"/>
                    </a:cubicBezTo>
                    <a:cubicBezTo>
                      <a:pt x="0" y="207319"/>
                      <a:pt x="53546" y="256059"/>
                      <a:pt x="107092" y="304800"/>
                    </a:cubicBezTo>
                  </a:path>
                </a:pathLst>
              </a:cu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KR"/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C2AE2B71-24B1-EB40-ABD4-F5DAE023F532}"/>
                  </a:ext>
                </a:extLst>
              </p:cNvPr>
              <p:cNvSpPr/>
              <p:nvPr/>
            </p:nvSpPr>
            <p:spPr>
              <a:xfrm>
                <a:off x="1627878" y="2029721"/>
                <a:ext cx="114813" cy="11481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KR" sz="100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-</a:t>
                </a:r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95AE429E-3237-6848-BEE7-B55940D6AEFE}"/>
                  </a:ext>
                </a:extLst>
              </p:cNvPr>
              <p:cNvSpPr/>
              <p:nvPr/>
            </p:nvSpPr>
            <p:spPr>
              <a:xfrm>
                <a:off x="1781405" y="2029721"/>
                <a:ext cx="114813" cy="11481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KR" sz="100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-</a:t>
                </a:r>
              </a:p>
            </p:txBody>
          </p: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ED1973A8-D76A-894A-8E56-3EFBB37C50CC}"/>
                </a:ext>
              </a:extLst>
            </p:cNvPr>
            <p:cNvGrpSpPr/>
            <p:nvPr/>
          </p:nvGrpSpPr>
          <p:grpSpPr>
            <a:xfrm rot="5400000">
              <a:off x="1075267" y="2397206"/>
              <a:ext cx="358346" cy="304800"/>
              <a:chOff x="1573427" y="1927654"/>
              <a:chExt cx="358346" cy="304800"/>
            </a:xfrm>
          </p:grpSpPr>
          <p:sp>
            <p:nvSpPr>
              <p:cNvPr id="58" name="Freeform 57">
                <a:extLst>
                  <a:ext uri="{FF2B5EF4-FFF2-40B4-BE49-F238E27FC236}">
                    <a16:creationId xmlns:a16="http://schemas.microsoft.com/office/drawing/2014/main" id="{137489E9-6618-3049-ABF8-7D8CE0CA63D3}"/>
                  </a:ext>
                </a:extLst>
              </p:cNvPr>
              <p:cNvSpPr/>
              <p:nvPr/>
            </p:nvSpPr>
            <p:spPr>
              <a:xfrm>
                <a:off x="1573427" y="1927654"/>
                <a:ext cx="107092" cy="304800"/>
              </a:xfrm>
              <a:custGeom>
                <a:avLst/>
                <a:gdLst>
                  <a:gd name="connsiteX0" fmla="*/ 107092 w 107092"/>
                  <a:gd name="connsiteY0" fmla="*/ 0 h 304800"/>
                  <a:gd name="connsiteX1" fmla="*/ 0 w 107092"/>
                  <a:gd name="connsiteY1" fmla="*/ 156519 h 304800"/>
                  <a:gd name="connsiteX2" fmla="*/ 107092 w 107092"/>
                  <a:gd name="connsiteY2" fmla="*/ 304800 h 304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7092" h="304800">
                    <a:moveTo>
                      <a:pt x="107092" y="0"/>
                    </a:moveTo>
                    <a:cubicBezTo>
                      <a:pt x="53546" y="52859"/>
                      <a:pt x="0" y="105719"/>
                      <a:pt x="0" y="156519"/>
                    </a:cubicBezTo>
                    <a:cubicBezTo>
                      <a:pt x="0" y="207319"/>
                      <a:pt x="53546" y="256059"/>
                      <a:pt x="107092" y="304800"/>
                    </a:cubicBezTo>
                  </a:path>
                </a:pathLst>
              </a:cu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KR"/>
              </a:p>
            </p:txBody>
          </p:sp>
          <p:sp>
            <p:nvSpPr>
              <p:cNvPr id="59" name="Freeform 58">
                <a:extLst>
                  <a:ext uri="{FF2B5EF4-FFF2-40B4-BE49-F238E27FC236}">
                    <a16:creationId xmlns:a16="http://schemas.microsoft.com/office/drawing/2014/main" id="{9A0FBC1A-4A64-7949-83E4-BA96AD27DCBE}"/>
                  </a:ext>
                </a:extLst>
              </p:cNvPr>
              <p:cNvSpPr/>
              <p:nvPr/>
            </p:nvSpPr>
            <p:spPr>
              <a:xfrm flipH="1">
                <a:off x="1824681" y="1927654"/>
                <a:ext cx="107092" cy="304800"/>
              </a:xfrm>
              <a:custGeom>
                <a:avLst/>
                <a:gdLst>
                  <a:gd name="connsiteX0" fmla="*/ 107092 w 107092"/>
                  <a:gd name="connsiteY0" fmla="*/ 0 h 304800"/>
                  <a:gd name="connsiteX1" fmla="*/ 0 w 107092"/>
                  <a:gd name="connsiteY1" fmla="*/ 156519 h 304800"/>
                  <a:gd name="connsiteX2" fmla="*/ 107092 w 107092"/>
                  <a:gd name="connsiteY2" fmla="*/ 304800 h 304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7092" h="304800">
                    <a:moveTo>
                      <a:pt x="107092" y="0"/>
                    </a:moveTo>
                    <a:cubicBezTo>
                      <a:pt x="53546" y="52859"/>
                      <a:pt x="0" y="105719"/>
                      <a:pt x="0" y="156519"/>
                    </a:cubicBezTo>
                    <a:cubicBezTo>
                      <a:pt x="0" y="207319"/>
                      <a:pt x="53546" y="256059"/>
                      <a:pt x="107092" y="304800"/>
                    </a:cubicBezTo>
                  </a:path>
                </a:pathLst>
              </a:cu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KR"/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2A9C1A42-DCBB-3148-8F87-B61B91FE3C17}"/>
                  </a:ext>
                </a:extLst>
              </p:cNvPr>
              <p:cNvSpPr/>
              <p:nvPr/>
            </p:nvSpPr>
            <p:spPr>
              <a:xfrm rot="16200000">
                <a:off x="1627878" y="2029721"/>
                <a:ext cx="114812" cy="11481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KR" sz="100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-</a:t>
                </a:r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17871232-F42F-0E49-946E-F5602A688113}"/>
                  </a:ext>
                </a:extLst>
              </p:cNvPr>
              <p:cNvSpPr/>
              <p:nvPr/>
            </p:nvSpPr>
            <p:spPr>
              <a:xfrm rot="16200000">
                <a:off x="1781405" y="2029721"/>
                <a:ext cx="114812" cy="11481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KR" sz="100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-</a:t>
                </a:r>
              </a:p>
            </p:txBody>
          </p: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3742E6C8-7B57-9B42-A007-566758F29947}"/>
                </a:ext>
              </a:extLst>
            </p:cNvPr>
            <p:cNvGrpSpPr/>
            <p:nvPr/>
          </p:nvGrpSpPr>
          <p:grpSpPr>
            <a:xfrm rot="5400000">
              <a:off x="2068388" y="2396333"/>
              <a:ext cx="358346" cy="304800"/>
              <a:chOff x="1573427" y="1927654"/>
              <a:chExt cx="358346" cy="304800"/>
            </a:xfrm>
          </p:grpSpPr>
          <p:sp>
            <p:nvSpPr>
              <p:cNvPr id="63" name="Freeform 62">
                <a:extLst>
                  <a:ext uri="{FF2B5EF4-FFF2-40B4-BE49-F238E27FC236}">
                    <a16:creationId xmlns:a16="http://schemas.microsoft.com/office/drawing/2014/main" id="{C1A783EA-A287-694E-9697-7044FEA999C9}"/>
                  </a:ext>
                </a:extLst>
              </p:cNvPr>
              <p:cNvSpPr/>
              <p:nvPr/>
            </p:nvSpPr>
            <p:spPr>
              <a:xfrm>
                <a:off x="1573427" y="1927654"/>
                <a:ext cx="107092" cy="304800"/>
              </a:xfrm>
              <a:custGeom>
                <a:avLst/>
                <a:gdLst>
                  <a:gd name="connsiteX0" fmla="*/ 107092 w 107092"/>
                  <a:gd name="connsiteY0" fmla="*/ 0 h 304800"/>
                  <a:gd name="connsiteX1" fmla="*/ 0 w 107092"/>
                  <a:gd name="connsiteY1" fmla="*/ 156519 h 304800"/>
                  <a:gd name="connsiteX2" fmla="*/ 107092 w 107092"/>
                  <a:gd name="connsiteY2" fmla="*/ 304800 h 304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7092" h="304800">
                    <a:moveTo>
                      <a:pt x="107092" y="0"/>
                    </a:moveTo>
                    <a:cubicBezTo>
                      <a:pt x="53546" y="52859"/>
                      <a:pt x="0" y="105719"/>
                      <a:pt x="0" y="156519"/>
                    </a:cubicBezTo>
                    <a:cubicBezTo>
                      <a:pt x="0" y="207319"/>
                      <a:pt x="53546" y="256059"/>
                      <a:pt x="107092" y="304800"/>
                    </a:cubicBezTo>
                  </a:path>
                </a:pathLst>
              </a:cu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KR"/>
              </a:p>
            </p:txBody>
          </p:sp>
          <p:sp>
            <p:nvSpPr>
              <p:cNvPr id="64" name="Freeform 63">
                <a:extLst>
                  <a:ext uri="{FF2B5EF4-FFF2-40B4-BE49-F238E27FC236}">
                    <a16:creationId xmlns:a16="http://schemas.microsoft.com/office/drawing/2014/main" id="{29F4B8F9-7CEB-9C49-B709-936FB031D466}"/>
                  </a:ext>
                </a:extLst>
              </p:cNvPr>
              <p:cNvSpPr/>
              <p:nvPr/>
            </p:nvSpPr>
            <p:spPr>
              <a:xfrm flipH="1">
                <a:off x="1824681" y="1927654"/>
                <a:ext cx="107092" cy="304800"/>
              </a:xfrm>
              <a:custGeom>
                <a:avLst/>
                <a:gdLst>
                  <a:gd name="connsiteX0" fmla="*/ 107092 w 107092"/>
                  <a:gd name="connsiteY0" fmla="*/ 0 h 304800"/>
                  <a:gd name="connsiteX1" fmla="*/ 0 w 107092"/>
                  <a:gd name="connsiteY1" fmla="*/ 156519 h 304800"/>
                  <a:gd name="connsiteX2" fmla="*/ 107092 w 107092"/>
                  <a:gd name="connsiteY2" fmla="*/ 304800 h 304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7092" h="304800">
                    <a:moveTo>
                      <a:pt x="107092" y="0"/>
                    </a:moveTo>
                    <a:cubicBezTo>
                      <a:pt x="53546" y="52859"/>
                      <a:pt x="0" y="105719"/>
                      <a:pt x="0" y="156519"/>
                    </a:cubicBezTo>
                    <a:cubicBezTo>
                      <a:pt x="0" y="207319"/>
                      <a:pt x="53546" y="256059"/>
                      <a:pt x="107092" y="304800"/>
                    </a:cubicBezTo>
                  </a:path>
                </a:pathLst>
              </a:cu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KR"/>
              </a:p>
            </p:txBody>
          </p:sp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47D4859E-9C61-544E-9BDA-7B749FB29F6E}"/>
                  </a:ext>
                </a:extLst>
              </p:cNvPr>
              <p:cNvSpPr/>
              <p:nvPr/>
            </p:nvSpPr>
            <p:spPr>
              <a:xfrm rot="16200000">
                <a:off x="1627878" y="2029721"/>
                <a:ext cx="114812" cy="11481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KR" sz="100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-</a:t>
                </a:r>
              </a:p>
            </p:txBody>
          </p:sp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FE045908-9424-EC41-844D-E13F86E7E14F}"/>
                  </a:ext>
                </a:extLst>
              </p:cNvPr>
              <p:cNvSpPr/>
              <p:nvPr/>
            </p:nvSpPr>
            <p:spPr>
              <a:xfrm rot="16200000">
                <a:off x="1781405" y="2029721"/>
                <a:ext cx="114812" cy="11481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KR" sz="100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-</a:t>
                </a:r>
              </a:p>
            </p:txBody>
          </p:sp>
        </p:grp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F9951B43-330F-284A-9F7D-457202B3BF34}"/>
                </a:ext>
              </a:extLst>
            </p:cNvPr>
            <p:cNvGrpSpPr/>
            <p:nvPr/>
          </p:nvGrpSpPr>
          <p:grpSpPr>
            <a:xfrm rot="5400000">
              <a:off x="3075226" y="2399953"/>
              <a:ext cx="358346" cy="304800"/>
              <a:chOff x="1573427" y="1927654"/>
              <a:chExt cx="358346" cy="304800"/>
            </a:xfrm>
          </p:grpSpPr>
          <p:sp>
            <p:nvSpPr>
              <p:cNvPr id="68" name="Freeform 67">
                <a:extLst>
                  <a:ext uri="{FF2B5EF4-FFF2-40B4-BE49-F238E27FC236}">
                    <a16:creationId xmlns:a16="http://schemas.microsoft.com/office/drawing/2014/main" id="{8B6978E1-1B73-9249-8440-31DE8EE9ACF6}"/>
                  </a:ext>
                </a:extLst>
              </p:cNvPr>
              <p:cNvSpPr/>
              <p:nvPr/>
            </p:nvSpPr>
            <p:spPr>
              <a:xfrm>
                <a:off x="1573427" y="1927654"/>
                <a:ext cx="107092" cy="304800"/>
              </a:xfrm>
              <a:custGeom>
                <a:avLst/>
                <a:gdLst>
                  <a:gd name="connsiteX0" fmla="*/ 107092 w 107092"/>
                  <a:gd name="connsiteY0" fmla="*/ 0 h 304800"/>
                  <a:gd name="connsiteX1" fmla="*/ 0 w 107092"/>
                  <a:gd name="connsiteY1" fmla="*/ 156519 h 304800"/>
                  <a:gd name="connsiteX2" fmla="*/ 107092 w 107092"/>
                  <a:gd name="connsiteY2" fmla="*/ 304800 h 304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7092" h="304800">
                    <a:moveTo>
                      <a:pt x="107092" y="0"/>
                    </a:moveTo>
                    <a:cubicBezTo>
                      <a:pt x="53546" y="52859"/>
                      <a:pt x="0" y="105719"/>
                      <a:pt x="0" y="156519"/>
                    </a:cubicBezTo>
                    <a:cubicBezTo>
                      <a:pt x="0" y="207319"/>
                      <a:pt x="53546" y="256059"/>
                      <a:pt x="107092" y="304800"/>
                    </a:cubicBezTo>
                  </a:path>
                </a:pathLst>
              </a:cu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KR"/>
              </a:p>
            </p:txBody>
          </p:sp>
          <p:sp>
            <p:nvSpPr>
              <p:cNvPr id="69" name="Freeform 68">
                <a:extLst>
                  <a:ext uri="{FF2B5EF4-FFF2-40B4-BE49-F238E27FC236}">
                    <a16:creationId xmlns:a16="http://schemas.microsoft.com/office/drawing/2014/main" id="{E52AA146-DFE7-A848-9568-0C0567D644B7}"/>
                  </a:ext>
                </a:extLst>
              </p:cNvPr>
              <p:cNvSpPr/>
              <p:nvPr/>
            </p:nvSpPr>
            <p:spPr>
              <a:xfrm flipH="1">
                <a:off x="1824681" y="1927654"/>
                <a:ext cx="107092" cy="304800"/>
              </a:xfrm>
              <a:custGeom>
                <a:avLst/>
                <a:gdLst>
                  <a:gd name="connsiteX0" fmla="*/ 107092 w 107092"/>
                  <a:gd name="connsiteY0" fmla="*/ 0 h 304800"/>
                  <a:gd name="connsiteX1" fmla="*/ 0 w 107092"/>
                  <a:gd name="connsiteY1" fmla="*/ 156519 h 304800"/>
                  <a:gd name="connsiteX2" fmla="*/ 107092 w 107092"/>
                  <a:gd name="connsiteY2" fmla="*/ 304800 h 304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7092" h="304800">
                    <a:moveTo>
                      <a:pt x="107092" y="0"/>
                    </a:moveTo>
                    <a:cubicBezTo>
                      <a:pt x="53546" y="52859"/>
                      <a:pt x="0" y="105719"/>
                      <a:pt x="0" y="156519"/>
                    </a:cubicBezTo>
                    <a:cubicBezTo>
                      <a:pt x="0" y="207319"/>
                      <a:pt x="53546" y="256059"/>
                      <a:pt x="107092" y="304800"/>
                    </a:cubicBezTo>
                  </a:path>
                </a:pathLst>
              </a:cu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KR"/>
              </a:p>
            </p:txBody>
          </p:sp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A1624559-4577-1643-82D0-B2FB469584EB}"/>
                  </a:ext>
                </a:extLst>
              </p:cNvPr>
              <p:cNvSpPr/>
              <p:nvPr/>
            </p:nvSpPr>
            <p:spPr>
              <a:xfrm rot="16200000">
                <a:off x="1627878" y="2029721"/>
                <a:ext cx="114812" cy="11481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KR" sz="100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-</a:t>
                </a:r>
              </a:p>
            </p:txBody>
          </p:sp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906693D9-82F5-984D-A068-4686D3C737C4}"/>
                  </a:ext>
                </a:extLst>
              </p:cNvPr>
              <p:cNvSpPr/>
              <p:nvPr/>
            </p:nvSpPr>
            <p:spPr>
              <a:xfrm rot="16200000">
                <a:off x="1781405" y="2029721"/>
                <a:ext cx="114812" cy="11481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KR" sz="100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-</a:t>
                </a:r>
              </a:p>
            </p:txBody>
          </p:sp>
        </p:grpSp>
      </p:grpSp>
      <p:sp>
        <p:nvSpPr>
          <p:cNvPr id="73" name="TextBox 72">
            <a:extLst>
              <a:ext uri="{FF2B5EF4-FFF2-40B4-BE49-F238E27FC236}">
                <a16:creationId xmlns:a16="http://schemas.microsoft.com/office/drawing/2014/main" id="{5ADFD61A-192A-0F4A-BC96-0A6C43E6E833}"/>
              </a:ext>
            </a:extLst>
          </p:cNvPr>
          <p:cNvSpPr txBox="1"/>
          <p:nvPr/>
        </p:nvSpPr>
        <p:spPr>
          <a:xfrm>
            <a:off x="378692" y="3652063"/>
            <a:ext cx="178119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sz="1400">
                <a:latin typeface="Consolas" panose="020B0609020204030204" pitchFamily="49" charset="0"/>
                <a:cs typeface="Consolas" panose="020B0609020204030204" pitchFamily="49" charset="0"/>
              </a:rPr>
              <a:t>Si</a:t>
            </a:r>
          </a:p>
          <a:p>
            <a:r>
              <a:rPr lang="en-KR" sz="1400">
                <a:latin typeface="Consolas" panose="020B0609020204030204" pitchFamily="49" charset="0"/>
                <a:cs typeface="Consolas" panose="020B0609020204030204" pitchFamily="49" charset="0"/>
              </a:rPr>
              <a:t>v+ = 4</a:t>
            </a:r>
          </a:p>
          <a:p>
            <a:r>
              <a:rPr lang="en-KR" sz="1400">
                <a:latin typeface="Consolas" panose="020B0609020204030204" pitchFamily="49" charset="0"/>
                <a:cs typeface="Consolas" panose="020B0609020204030204" pitchFamily="49" charset="0"/>
              </a:rPr>
              <a:t>v- = 8/2 = 4</a:t>
            </a: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DD0486CC-35EB-BB49-BB94-EB1AEBCE4972}"/>
              </a:ext>
            </a:extLst>
          </p:cNvPr>
          <p:cNvCxnSpPr>
            <a:cxnSpLocks/>
            <a:stCxn id="4" idx="3"/>
          </p:cNvCxnSpPr>
          <p:nvPr/>
        </p:nvCxnSpPr>
        <p:spPr>
          <a:xfrm flipH="1">
            <a:off x="932688" y="2686747"/>
            <a:ext cx="559474" cy="10510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0479487A-EADE-7D43-A873-E41A97C7BD97}"/>
              </a:ext>
            </a:extLst>
          </p:cNvPr>
          <p:cNvCxnSpPr>
            <a:cxnSpLocks/>
          </p:cNvCxnSpPr>
          <p:nvPr/>
        </p:nvCxnSpPr>
        <p:spPr>
          <a:xfrm>
            <a:off x="2983686" y="2740093"/>
            <a:ext cx="316043" cy="8243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238446FB-5DF8-9348-B63C-690A505F41F5}"/>
              </a:ext>
            </a:extLst>
          </p:cNvPr>
          <p:cNvSpPr txBox="1"/>
          <p:nvPr/>
        </p:nvSpPr>
        <p:spPr>
          <a:xfrm>
            <a:off x="3045745" y="3577984"/>
            <a:ext cx="178119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sz="1400">
                <a:latin typeface="Consolas" panose="020B0609020204030204" pitchFamily="49" charset="0"/>
                <a:cs typeface="Consolas" panose="020B0609020204030204" pitchFamily="49" charset="0"/>
              </a:rPr>
              <a:t>Si</a:t>
            </a:r>
          </a:p>
          <a:p>
            <a:r>
              <a:rPr lang="en-KR" sz="1400">
                <a:latin typeface="Consolas" panose="020B0609020204030204" pitchFamily="49" charset="0"/>
                <a:cs typeface="Consolas" panose="020B0609020204030204" pitchFamily="49" charset="0"/>
              </a:rPr>
              <a:t>v+ = 4</a:t>
            </a:r>
          </a:p>
          <a:p>
            <a:r>
              <a:rPr lang="en-KR" sz="1400">
                <a:latin typeface="Consolas" panose="020B0609020204030204" pitchFamily="49" charset="0"/>
                <a:cs typeface="Consolas" panose="020B0609020204030204" pitchFamily="49" charset="0"/>
              </a:rPr>
              <a:t>v- = 8/2 = 4</a:t>
            </a:r>
          </a:p>
        </p:txBody>
      </p:sp>
      <p:grpSp>
        <p:nvGrpSpPr>
          <p:cNvPr id="241" name="Group 240">
            <a:extLst>
              <a:ext uri="{FF2B5EF4-FFF2-40B4-BE49-F238E27FC236}">
                <a16:creationId xmlns:a16="http://schemas.microsoft.com/office/drawing/2014/main" id="{CA77E689-3D61-1942-8A99-5D81FD8875A5}"/>
              </a:ext>
            </a:extLst>
          </p:cNvPr>
          <p:cNvGrpSpPr/>
          <p:nvPr/>
        </p:nvGrpSpPr>
        <p:grpSpPr>
          <a:xfrm>
            <a:off x="8232085" y="107666"/>
            <a:ext cx="3500725" cy="2354166"/>
            <a:chOff x="465437" y="1312853"/>
            <a:chExt cx="3678195" cy="2473511"/>
          </a:xfrm>
        </p:grpSpPr>
        <p:sp>
          <p:nvSpPr>
            <p:cNvPr id="242" name="Oval 241">
              <a:extLst>
                <a:ext uri="{FF2B5EF4-FFF2-40B4-BE49-F238E27FC236}">
                  <a16:creationId xmlns:a16="http://schemas.microsoft.com/office/drawing/2014/main" id="{C7FE5A7E-E046-824B-91EB-8BCA899EBB8C}"/>
                </a:ext>
              </a:extLst>
            </p:cNvPr>
            <p:cNvSpPr/>
            <p:nvPr/>
          </p:nvSpPr>
          <p:spPr>
            <a:xfrm>
              <a:off x="1458557" y="2257163"/>
              <a:ext cx="584887" cy="584887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243" name="Oval 242">
              <a:extLst>
                <a:ext uri="{FF2B5EF4-FFF2-40B4-BE49-F238E27FC236}">
                  <a16:creationId xmlns:a16="http://schemas.microsoft.com/office/drawing/2014/main" id="{905706C9-E419-D942-ADC1-49C36067B4E2}"/>
                </a:ext>
              </a:extLst>
            </p:cNvPr>
            <p:cNvSpPr/>
            <p:nvPr/>
          </p:nvSpPr>
          <p:spPr>
            <a:xfrm>
              <a:off x="2483703" y="2257163"/>
              <a:ext cx="584887" cy="5848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>
                  <a:solidFill>
                    <a:schemeClr val="tx1"/>
                  </a:solidFill>
                </a:rPr>
                <a:t>Si</a:t>
              </a:r>
            </a:p>
          </p:txBody>
        </p:sp>
        <p:sp>
          <p:nvSpPr>
            <p:cNvPr id="244" name="Oval 243">
              <a:extLst>
                <a:ext uri="{FF2B5EF4-FFF2-40B4-BE49-F238E27FC236}">
                  <a16:creationId xmlns:a16="http://schemas.microsoft.com/office/drawing/2014/main" id="{FDCE7FDD-4F88-7444-87D5-352AFB74E153}"/>
                </a:ext>
              </a:extLst>
            </p:cNvPr>
            <p:cNvSpPr/>
            <p:nvPr/>
          </p:nvSpPr>
          <p:spPr>
            <a:xfrm>
              <a:off x="1458095" y="1312853"/>
              <a:ext cx="584887" cy="5848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>
                  <a:solidFill>
                    <a:schemeClr val="tx1"/>
                  </a:solidFill>
                </a:rPr>
                <a:t>Si</a:t>
              </a:r>
            </a:p>
          </p:txBody>
        </p:sp>
        <p:sp>
          <p:nvSpPr>
            <p:cNvPr id="245" name="Oval 244">
              <a:extLst>
                <a:ext uri="{FF2B5EF4-FFF2-40B4-BE49-F238E27FC236}">
                  <a16:creationId xmlns:a16="http://schemas.microsoft.com/office/drawing/2014/main" id="{06398038-74A9-7D43-8215-AEEB57D08C17}"/>
                </a:ext>
              </a:extLst>
            </p:cNvPr>
            <p:cNvSpPr/>
            <p:nvPr/>
          </p:nvSpPr>
          <p:spPr>
            <a:xfrm>
              <a:off x="2483704" y="1312853"/>
              <a:ext cx="584887" cy="5848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>
                  <a:solidFill>
                    <a:schemeClr val="tx1"/>
                  </a:solidFill>
                </a:rPr>
                <a:t>Si</a:t>
              </a:r>
            </a:p>
          </p:txBody>
        </p:sp>
        <p:sp>
          <p:nvSpPr>
            <p:cNvPr id="246" name="Oval 245">
              <a:extLst>
                <a:ext uri="{FF2B5EF4-FFF2-40B4-BE49-F238E27FC236}">
                  <a16:creationId xmlns:a16="http://schemas.microsoft.com/office/drawing/2014/main" id="{5FFDFDC7-F711-CF44-979D-093496056F47}"/>
                </a:ext>
              </a:extLst>
            </p:cNvPr>
            <p:cNvSpPr/>
            <p:nvPr/>
          </p:nvSpPr>
          <p:spPr>
            <a:xfrm>
              <a:off x="465437" y="2257163"/>
              <a:ext cx="584887" cy="5848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>
                  <a:solidFill>
                    <a:schemeClr val="tx1"/>
                  </a:solidFill>
                </a:rPr>
                <a:t>Si</a:t>
              </a:r>
            </a:p>
          </p:txBody>
        </p:sp>
        <p:sp>
          <p:nvSpPr>
            <p:cNvPr id="247" name="Oval 246">
              <a:extLst>
                <a:ext uri="{FF2B5EF4-FFF2-40B4-BE49-F238E27FC236}">
                  <a16:creationId xmlns:a16="http://schemas.microsoft.com/office/drawing/2014/main" id="{E7BE0190-36EC-B347-AB86-88ECD4702B83}"/>
                </a:ext>
              </a:extLst>
            </p:cNvPr>
            <p:cNvSpPr/>
            <p:nvPr/>
          </p:nvSpPr>
          <p:spPr>
            <a:xfrm>
              <a:off x="1458095" y="3201477"/>
              <a:ext cx="584887" cy="5848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>
                  <a:solidFill>
                    <a:schemeClr val="tx1"/>
                  </a:solidFill>
                </a:rPr>
                <a:t>Si</a:t>
              </a:r>
            </a:p>
          </p:txBody>
        </p:sp>
        <p:sp>
          <p:nvSpPr>
            <p:cNvPr id="248" name="Oval 247">
              <a:extLst>
                <a:ext uri="{FF2B5EF4-FFF2-40B4-BE49-F238E27FC236}">
                  <a16:creationId xmlns:a16="http://schemas.microsoft.com/office/drawing/2014/main" id="{F90FD4DF-55E7-B345-A402-6A739FE8B4EE}"/>
                </a:ext>
              </a:extLst>
            </p:cNvPr>
            <p:cNvSpPr/>
            <p:nvPr/>
          </p:nvSpPr>
          <p:spPr>
            <a:xfrm>
              <a:off x="2483704" y="3201477"/>
              <a:ext cx="584887" cy="5848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>
                  <a:solidFill>
                    <a:schemeClr val="tx1"/>
                  </a:solidFill>
                </a:rPr>
                <a:t>Si</a:t>
              </a:r>
            </a:p>
          </p:txBody>
        </p:sp>
        <p:sp>
          <p:nvSpPr>
            <p:cNvPr id="249" name="Oval 248">
              <a:extLst>
                <a:ext uri="{FF2B5EF4-FFF2-40B4-BE49-F238E27FC236}">
                  <a16:creationId xmlns:a16="http://schemas.microsoft.com/office/drawing/2014/main" id="{18DCFD46-6A01-FB44-B417-AF6F3120F6A2}"/>
                </a:ext>
              </a:extLst>
            </p:cNvPr>
            <p:cNvSpPr/>
            <p:nvPr/>
          </p:nvSpPr>
          <p:spPr>
            <a:xfrm>
              <a:off x="3443414" y="2257163"/>
              <a:ext cx="584887" cy="5848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>
                  <a:solidFill>
                    <a:schemeClr val="tx1"/>
                  </a:solidFill>
                </a:rPr>
                <a:t>Si</a:t>
              </a:r>
            </a:p>
          </p:txBody>
        </p:sp>
        <p:sp>
          <p:nvSpPr>
            <p:cNvPr id="250" name="TextBox 249">
              <a:extLst>
                <a:ext uri="{FF2B5EF4-FFF2-40B4-BE49-F238E27FC236}">
                  <a16:creationId xmlns:a16="http://schemas.microsoft.com/office/drawing/2014/main" id="{BE0C3CF2-1A89-344C-8772-B20983C828C5}"/>
                </a:ext>
              </a:extLst>
            </p:cNvPr>
            <p:cNvSpPr txBox="1"/>
            <p:nvPr/>
          </p:nvSpPr>
          <p:spPr>
            <a:xfrm>
              <a:off x="3583459" y="1312853"/>
              <a:ext cx="5601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KR"/>
                <a:t>…</a:t>
              </a:r>
            </a:p>
          </p:txBody>
        </p:sp>
        <p:sp>
          <p:nvSpPr>
            <p:cNvPr id="251" name="TextBox 250">
              <a:extLst>
                <a:ext uri="{FF2B5EF4-FFF2-40B4-BE49-F238E27FC236}">
                  <a16:creationId xmlns:a16="http://schemas.microsoft.com/office/drawing/2014/main" id="{85CF7EF5-E9EE-7042-8069-1C519BBD7034}"/>
                </a:ext>
              </a:extLst>
            </p:cNvPr>
            <p:cNvSpPr txBox="1"/>
            <p:nvPr/>
          </p:nvSpPr>
          <p:spPr>
            <a:xfrm>
              <a:off x="490151" y="1345700"/>
              <a:ext cx="5601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KR"/>
                <a:t>…</a:t>
              </a:r>
            </a:p>
          </p:txBody>
        </p:sp>
        <p:sp>
          <p:nvSpPr>
            <p:cNvPr id="252" name="TextBox 251">
              <a:extLst>
                <a:ext uri="{FF2B5EF4-FFF2-40B4-BE49-F238E27FC236}">
                  <a16:creationId xmlns:a16="http://schemas.microsoft.com/office/drawing/2014/main" id="{EF5F2282-54BA-4243-B88D-AED5D8D3933F}"/>
                </a:ext>
              </a:extLst>
            </p:cNvPr>
            <p:cNvSpPr txBox="1"/>
            <p:nvPr/>
          </p:nvSpPr>
          <p:spPr>
            <a:xfrm>
              <a:off x="3583458" y="3244334"/>
              <a:ext cx="5601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KR"/>
                <a:t>…</a:t>
              </a:r>
            </a:p>
          </p:txBody>
        </p:sp>
        <p:sp>
          <p:nvSpPr>
            <p:cNvPr id="253" name="TextBox 252">
              <a:extLst>
                <a:ext uri="{FF2B5EF4-FFF2-40B4-BE49-F238E27FC236}">
                  <a16:creationId xmlns:a16="http://schemas.microsoft.com/office/drawing/2014/main" id="{6BD1C330-22E0-B043-B254-9ACDB1BB1EEB}"/>
                </a:ext>
              </a:extLst>
            </p:cNvPr>
            <p:cNvSpPr txBox="1"/>
            <p:nvPr/>
          </p:nvSpPr>
          <p:spPr>
            <a:xfrm>
              <a:off x="504564" y="3309254"/>
              <a:ext cx="5601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KR"/>
                <a:t>…</a:t>
              </a:r>
            </a:p>
          </p:txBody>
        </p:sp>
        <p:grpSp>
          <p:nvGrpSpPr>
            <p:cNvPr id="254" name="Group 253">
              <a:extLst>
                <a:ext uri="{FF2B5EF4-FFF2-40B4-BE49-F238E27FC236}">
                  <a16:creationId xmlns:a16="http://schemas.microsoft.com/office/drawing/2014/main" id="{E39F5FE0-2FA7-BA4E-A9D1-82404FF692D0}"/>
                </a:ext>
              </a:extLst>
            </p:cNvPr>
            <p:cNvGrpSpPr/>
            <p:nvPr/>
          </p:nvGrpSpPr>
          <p:grpSpPr>
            <a:xfrm>
              <a:off x="1571365" y="1925050"/>
              <a:ext cx="358346" cy="304800"/>
              <a:chOff x="1573427" y="1927654"/>
              <a:chExt cx="358346" cy="304800"/>
            </a:xfrm>
          </p:grpSpPr>
          <p:sp>
            <p:nvSpPr>
              <p:cNvPr id="285" name="Freeform 284">
                <a:extLst>
                  <a:ext uri="{FF2B5EF4-FFF2-40B4-BE49-F238E27FC236}">
                    <a16:creationId xmlns:a16="http://schemas.microsoft.com/office/drawing/2014/main" id="{78174044-7E6D-7E4C-9D3D-C8FCE7B181AE}"/>
                  </a:ext>
                </a:extLst>
              </p:cNvPr>
              <p:cNvSpPr/>
              <p:nvPr/>
            </p:nvSpPr>
            <p:spPr>
              <a:xfrm>
                <a:off x="1573427" y="1927654"/>
                <a:ext cx="107092" cy="304800"/>
              </a:xfrm>
              <a:custGeom>
                <a:avLst/>
                <a:gdLst>
                  <a:gd name="connsiteX0" fmla="*/ 107092 w 107092"/>
                  <a:gd name="connsiteY0" fmla="*/ 0 h 304800"/>
                  <a:gd name="connsiteX1" fmla="*/ 0 w 107092"/>
                  <a:gd name="connsiteY1" fmla="*/ 156519 h 304800"/>
                  <a:gd name="connsiteX2" fmla="*/ 107092 w 107092"/>
                  <a:gd name="connsiteY2" fmla="*/ 304800 h 304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7092" h="304800">
                    <a:moveTo>
                      <a:pt x="107092" y="0"/>
                    </a:moveTo>
                    <a:cubicBezTo>
                      <a:pt x="53546" y="52859"/>
                      <a:pt x="0" y="105719"/>
                      <a:pt x="0" y="156519"/>
                    </a:cubicBezTo>
                    <a:cubicBezTo>
                      <a:pt x="0" y="207319"/>
                      <a:pt x="53546" y="256059"/>
                      <a:pt x="107092" y="304800"/>
                    </a:cubicBezTo>
                  </a:path>
                </a:pathLst>
              </a:cu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KR"/>
              </a:p>
            </p:txBody>
          </p:sp>
          <p:sp>
            <p:nvSpPr>
              <p:cNvPr id="286" name="Freeform 285">
                <a:extLst>
                  <a:ext uri="{FF2B5EF4-FFF2-40B4-BE49-F238E27FC236}">
                    <a16:creationId xmlns:a16="http://schemas.microsoft.com/office/drawing/2014/main" id="{9A21E934-049F-BD46-9B26-25A3FF53E9BE}"/>
                  </a:ext>
                </a:extLst>
              </p:cNvPr>
              <p:cNvSpPr/>
              <p:nvPr/>
            </p:nvSpPr>
            <p:spPr>
              <a:xfrm flipH="1">
                <a:off x="1824681" y="1927654"/>
                <a:ext cx="107092" cy="304800"/>
              </a:xfrm>
              <a:custGeom>
                <a:avLst/>
                <a:gdLst>
                  <a:gd name="connsiteX0" fmla="*/ 107092 w 107092"/>
                  <a:gd name="connsiteY0" fmla="*/ 0 h 304800"/>
                  <a:gd name="connsiteX1" fmla="*/ 0 w 107092"/>
                  <a:gd name="connsiteY1" fmla="*/ 156519 h 304800"/>
                  <a:gd name="connsiteX2" fmla="*/ 107092 w 107092"/>
                  <a:gd name="connsiteY2" fmla="*/ 304800 h 304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7092" h="304800">
                    <a:moveTo>
                      <a:pt x="107092" y="0"/>
                    </a:moveTo>
                    <a:cubicBezTo>
                      <a:pt x="53546" y="52859"/>
                      <a:pt x="0" y="105719"/>
                      <a:pt x="0" y="156519"/>
                    </a:cubicBezTo>
                    <a:cubicBezTo>
                      <a:pt x="0" y="207319"/>
                      <a:pt x="53546" y="256059"/>
                      <a:pt x="107092" y="304800"/>
                    </a:cubicBezTo>
                  </a:path>
                </a:pathLst>
              </a:cu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KR"/>
              </a:p>
            </p:txBody>
          </p:sp>
          <p:sp>
            <p:nvSpPr>
              <p:cNvPr id="287" name="Oval 286">
                <a:extLst>
                  <a:ext uri="{FF2B5EF4-FFF2-40B4-BE49-F238E27FC236}">
                    <a16:creationId xmlns:a16="http://schemas.microsoft.com/office/drawing/2014/main" id="{FD51BA67-B54F-744F-97AD-EADB4ABF65AB}"/>
                  </a:ext>
                </a:extLst>
              </p:cNvPr>
              <p:cNvSpPr/>
              <p:nvPr/>
            </p:nvSpPr>
            <p:spPr>
              <a:xfrm>
                <a:off x="1627878" y="2029721"/>
                <a:ext cx="114813" cy="11481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KR" sz="100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-</a:t>
                </a:r>
              </a:p>
            </p:txBody>
          </p:sp>
          <p:sp>
            <p:nvSpPr>
              <p:cNvPr id="288" name="Oval 287">
                <a:extLst>
                  <a:ext uri="{FF2B5EF4-FFF2-40B4-BE49-F238E27FC236}">
                    <a16:creationId xmlns:a16="http://schemas.microsoft.com/office/drawing/2014/main" id="{FF7F1CFF-F893-8D43-A863-006DEAB2788C}"/>
                  </a:ext>
                </a:extLst>
              </p:cNvPr>
              <p:cNvSpPr/>
              <p:nvPr/>
            </p:nvSpPr>
            <p:spPr>
              <a:xfrm>
                <a:off x="1781405" y="2029721"/>
                <a:ext cx="114813" cy="11481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KR" sz="100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-</a:t>
                </a:r>
              </a:p>
            </p:txBody>
          </p:sp>
        </p:grpSp>
        <p:grpSp>
          <p:nvGrpSpPr>
            <p:cNvPr id="255" name="Group 254">
              <a:extLst>
                <a:ext uri="{FF2B5EF4-FFF2-40B4-BE49-F238E27FC236}">
                  <a16:creationId xmlns:a16="http://schemas.microsoft.com/office/drawing/2014/main" id="{57D0954F-423A-EA48-8156-4D44FA754E0E}"/>
                </a:ext>
              </a:extLst>
            </p:cNvPr>
            <p:cNvGrpSpPr/>
            <p:nvPr/>
          </p:nvGrpSpPr>
          <p:grpSpPr>
            <a:xfrm>
              <a:off x="2596973" y="1925050"/>
              <a:ext cx="358346" cy="304800"/>
              <a:chOff x="1573427" y="1927654"/>
              <a:chExt cx="358346" cy="304800"/>
            </a:xfrm>
          </p:grpSpPr>
          <p:sp>
            <p:nvSpPr>
              <p:cNvPr id="281" name="Freeform 280">
                <a:extLst>
                  <a:ext uri="{FF2B5EF4-FFF2-40B4-BE49-F238E27FC236}">
                    <a16:creationId xmlns:a16="http://schemas.microsoft.com/office/drawing/2014/main" id="{B8CD7A16-8A6B-B445-8274-5F62184E129A}"/>
                  </a:ext>
                </a:extLst>
              </p:cNvPr>
              <p:cNvSpPr/>
              <p:nvPr/>
            </p:nvSpPr>
            <p:spPr>
              <a:xfrm>
                <a:off x="1573427" y="1927654"/>
                <a:ext cx="107092" cy="304800"/>
              </a:xfrm>
              <a:custGeom>
                <a:avLst/>
                <a:gdLst>
                  <a:gd name="connsiteX0" fmla="*/ 107092 w 107092"/>
                  <a:gd name="connsiteY0" fmla="*/ 0 h 304800"/>
                  <a:gd name="connsiteX1" fmla="*/ 0 w 107092"/>
                  <a:gd name="connsiteY1" fmla="*/ 156519 h 304800"/>
                  <a:gd name="connsiteX2" fmla="*/ 107092 w 107092"/>
                  <a:gd name="connsiteY2" fmla="*/ 304800 h 304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7092" h="304800">
                    <a:moveTo>
                      <a:pt x="107092" y="0"/>
                    </a:moveTo>
                    <a:cubicBezTo>
                      <a:pt x="53546" y="52859"/>
                      <a:pt x="0" y="105719"/>
                      <a:pt x="0" y="156519"/>
                    </a:cubicBezTo>
                    <a:cubicBezTo>
                      <a:pt x="0" y="207319"/>
                      <a:pt x="53546" y="256059"/>
                      <a:pt x="107092" y="304800"/>
                    </a:cubicBezTo>
                  </a:path>
                </a:pathLst>
              </a:cu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KR"/>
              </a:p>
            </p:txBody>
          </p:sp>
          <p:sp>
            <p:nvSpPr>
              <p:cNvPr id="282" name="Freeform 281">
                <a:extLst>
                  <a:ext uri="{FF2B5EF4-FFF2-40B4-BE49-F238E27FC236}">
                    <a16:creationId xmlns:a16="http://schemas.microsoft.com/office/drawing/2014/main" id="{2D268C59-D393-6D40-987A-4582479CBB15}"/>
                  </a:ext>
                </a:extLst>
              </p:cNvPr>
              <p:cNvSpPr/>
              <p:nvPr/>
            </p:nvSpPr>
            <p:spPr>
              <a:xfrm flipH="1">
                <a:off x="1824681" y="1927654"/>
                <a:ext cx="107092" cy="304800"/>
              </a:xfrm>
              <a:custGeom>
                <a:avLst/>
                <a:gdLst>
                  <a:gd name="connsiteX0" fmla="*/ 107092 w 107092"/>
                  <a:gd name="connsiteY0" fmla="*/ 0 h 304800"/>
                  <a:gd name="connsiteX1" fmla="*/ 0 w 107092"/>
                  <a:gd name="connsiteY1" fmla="*/ 156519 h 304800"/>
                  <a:gd name="connsiteX2" fmla="*/ 107092 w 107092"/>
                  <a:gd name="connsiteY2" fmla="*/ 304800 h 304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7092" h="304800">
                    <a:moveTo>
                      <a:pt x="107092" y="0"/>
                    </a:moveTo>
                    <a:cubicBezTo>
                      <a:pt x="53546" y="52859"/>
                      <a:pt x="0" y="105719"/>
                      <a:pt x="0" y="156519"/>
                    </a:cubicBezTo>
                    <a:cubicBezTo>
                      <a:pt x="0" y="207319"/>
                      <a:pt x="53546" y="256059"/>
                      <a:pt x="107092" y="304800"/>
                    </a:cubicBezTo>
                  </a:path>
                </a:pathLst>
              </a:cu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KR"/>
              </a:p>
            </p:txBody>
          </p:sp>
          <p:sp>
            <p:nvSpPr>
              <p:cNvPr id="283" name="Oval 282">
                <a:extLst>
                  <a:ext uri="{FF2B5EF4-FFF2-40B4-BE49-F238E27FC236}">
                    <a16:creationId xmlns:a16="http://schemas.microsoft.com/office/drawing/2014/main" id="{F79BF17B-6555-2F4D-8961-6602BD546C94}"/>
                  </a:ext>
                </a:extLst>
              </p:cNvPr>
              <p:cNvSpPr/>
              <p:nvPr/>
            </p:nvSpPr>
            <p:spPr>
              <a:xfrm>
                <a:off x="1627878" y="2029721"/>
                <a:ext cx="114813" cy="11481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KR" sz="100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-</a:t>
                </a:r>
              </a:p>
            </p:txBody>
          </p:sp>
          <p:sp>
            <p:nvSpPr>
              <p:cNvPr id="284" name="Oval 283">
                <a:extLst>
                  <a:ext uri="{FF2B5EF4-FFF2-40B4-BE49-F238E27FC236}">
                    <a16:creationId xmlns:a16="http://schemas.microsoft.com/office/drawing/2014/main" id="{F2BEF8ED-DDB0-9747-97FD-974B4C176B21}"/>
                  </a:ext>
                </a:extLst>
              </p:cNvPr>
              <p:cNvSpPr/>
              <p:nvPr/>
            </p:nvSpPr>
            <p:spPr>
              <a:xfrm>
                <a:off x="1781405" y="2029721"/>
                <a:ext cx="114813" cy="11481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KR" sz="100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-</a:t>
                </a:r>
              </a:p>
            </p:txBody>
          </p:sp>
        </p:grpSp>
        <p:grpSp>
          <p:nvGrpSpPr>
            <p:cNvPr id="256" name="Group 255">
              <a:extLst>
                <a:ext uri="{FF2B5EF4-FFF2-40B4-BE49-F238E27FC236}">
                  <a16:creationId xmlns:a16="http://schemas.microsoft.com/office/drawing/2014/main" id="{439FEA50-4F26-5444-B400-2DCC179CD993}"/>
                </a:ext>
              </a:extLst>
            </p:cNvPr>
            <p:cNvGrpSpPr/>
            <p:nvPr/>
          </p:nvGrpSpPr>
          <p:grpSpPr>
            <a:xfrm>
              <a:off x="1571365" y="2871119"/>
              <a:ext cx="358346" cy="304800"/>
              <a:chOff x="1573427" y="1927654"/>
              <a:chExt cx="358346" cy="304800"/>
            </a:xfrm>
          </p:grpSpPr>
          <p:sp>
            <p:nvSpPr>
              <p:cNvPr id="277" name="Freeform 276">
                <a:extLst>
                  <a:ext uri="{FF2B5EF4-FFF2-40B4-BE49-F238E27FC236}">
                    <a16:creationId xmlns:a16="http://schemas.microsoft.com/office/drawing/2014/main" id="{0BB8A4DB-8B9C-C64C-A345-1AAC058B0236}"/>
                  </a:ext>
                </a:extLst>
              </p:cNvPr>
              <p:cNvSpPr/>
              <p:nvPr/>
            </p:nvSpPr>
            <p:spPr>
              <a:xfrm>
                <a:off x="1573427" y="1927654"/>
                <a:ext cx="107092" cy="304800"/>
              </a:xfrm>
              <a:custGeom>
                <a:avLst/>
                <a:gdLst>
                  <a:gd name="connsiteX0" fmla="*/ 107092 w 107092"/>
                  <a:gd name="connsiteY0" fmla="*/ 0 h 304800"/>
                  <a:gd name="connsiteX1" fmla="*/ 0 w 107092"/>
                  <a:gd name="connsiteY1" fmla="*/ 156519 h 304800"/>
                  <a:gd name="connsiteX2" fmla="*/ 107092 w 107092"/>
                  <a:gd name="connsiteY2" fmla="*/ 304800 h 304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7092" h="304800">
                    <a:moveTo>
                      <a:pt x="107092" y="0"/>
                    </a:moveTo>
                    <a:cubicBezTo>
                      <a:pt x="53546" y="52859"/>
                      <a:pt x="0" y="105719"/>
                      <a:pt x="0" y="156519"/>
                    </a:cubicBezTo>
                    <a:cubicBezTo>
                      <a:pt x="0" y="207319"/>
                      <a:pt x="53546" y="256059"/>
                      <a:pt x="107092" y="304800"/>
                    </a:cubicBezTo>
                  </a:path>
                </a:pathLst>
              </a:cu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KR"/>
              </a:p>
            </p:txBody>
          </p:sp>
          <p:sp>
            <p:nvSpPr>
              <p:cNvPr id="278" name="Freeform 277">
                <a:extLst>
                  <a:ext uri="{FF2B5EF4-FFF2-40B4-BE49-F238E27FC236}">
                    <a16:creationId xmlns:a16="http://schemas.microsoft.com/office/drawing/2014/main" id="{C2C09176-359A-024C-ABD8-3CF9665A8070}"/>
                  </a:ext>
                </a:extLst>
              </p:cNvPr>
              <p:cNvSpPr/>
              <p:nvPr/>
            </p:nvSpPr>
            <p:spPr>
              <a:xfrm flipH="1">
                <a:off x="1824681" y="1927654"/>
                <a:ext cx="107092" cy="304800"/>
              </a:xfrm>
              <a:custGeom>
                <a:avLst/>
                <a:gdLst>
                  <a:gd name="connsiteX0" fmla="*/ 107092 w 107092"/>
                  <a:gd name="connsiteY0" fmla="*/ 0 h 304800"/>
                  <a:gd name="connsiteX1" fmla="*/ 0 w 107092"/>
                  <a:gd name="connsiteY1" fmla="*/ 156519 h 304800"/>
                  <a:gd name="connsiteX2" fmla="*/ 107092 w 107092"/>
                  <a:gd name="connsiteY2" fmla="*/ 304800 h 304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7092" h="304800">
                    <a:moveTo>
                      <a:pt x="107092" y="0"/>
                    </a:moveTo>
                    <a:cubicBezTo>
                      <a:pt x="53546" y="52859"/>
                      <a:pt x="0" y="105719"/>
                      <a:pt x="0" y="156519"/>
                    </a:cubicBezTo>
                    <a:cubicBezTo>
                      <a:pt x="0" y="207319"/>
                      <a:pt x="53546" y="256059"/>
                      <a:pt x="107092" y="304800"/>
                    </a:cubicBezTo>
                  </a:path>
                </a:pathLst>
              </a:cu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KR"/>
              </a:p>
            </p:txBody>
          </p:sp>
          <p:sp>
            <p:nvSpPr>
              <p:cNvPr id="279" name="Oval 278">
                <a:extLst>
                  <a:ext uri="{FF2B5EF4-FFF2-40B4-BE49-F238E27FC236}">
                    <a16:creationId xmlns:a16="http://schemas.microsoft.com/office/drawing/2014/main" id="{A264E39D-BD50-1843-8026-BCE70EAA6AA1}"/>
                  </a:ext>
                </a:extLst>
              </p:cNvPr>
              <p:cNvSpPr/>
              <p:nvPr/>
            </p:nvSpPr>
            <p:spPr>
              <a:xfrm>
                <a:off x="1627878" y="2029721"/>
                <a:ext cx="114813" cy="11481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KR" sz="100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-</a:t>
                </a:r>
              </a:p>
            </p:txBody>
          </p:sp>
          <p:sp>
            <p:nvSpPr>
              <p:cNvPr id="280" name="Oval 279">
                <a:extLst>
                  <a:ext uri="{FF2B5EF4-FFF2-40B4-BE49-F238E27FC236}">
                    <a16:creationId xmlns:a16="http://schemas.microsoft.com/office/drawing/2014/main" id="{8C8BA81D-9B48-324A-A3E7-5A35097C8370}"/>
                  </a:ext>
                </a:extLst>
              </p:cNvPr>
              <p:cNvSpPr/>
              <p:nvPr/>
            </p:nvSpPr>
            <p:spPr>
              <a:xfrm>
                <a:off x="1781405" y="2029721"/>
                <a:ext cx="114813" cy="11481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KR" sz="100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-</a:t>
                </a:r>
              </a:p>
            </p:txBody>
          </p:sp>
        </p:grpSp>
        <p:grpSp>
          <p:nvGrpSpPr>
            <p:cNvPr id="257" name="Group 256">
              <a:extLst>
                <a:ext uri="{FF2B5EF4-FFF2-40B4-BE49-F238E27FC236}">
                  <a16:creationId xmlns:a16="http://schemas.microsoft.com/office/drawing/2014/main" id="{3B1ABC8D-5623-7640-9B71-92AC883ABAB8}"/>
                </a:ext>
              </a:extLst>
            </p:cNvPr>
            <p:cNvGrpSpPr/>
            <p:nvPr/>
          </p:nvGrpSpPr>
          <p:grpSpPr>
            <a:xfrm>
              <a:off x="2596973" y="2871119"/>
              <a:ext cx="358346" cy="304800"/>
              <a:chOff x="1573427" y="1927654"/>
              <a:chExt cx="358346" cy="304800"/>
            </a:xfrm>
          </p:grpSpPr>
          <p:sp>
            <p:nvSpPr>
              <p:cNvPr id="273" name="Freeform 272">
                <a:extLst>
                  <a:ext uri="{FF2B5EF4-FFF2-40B4-BE49-F238E27FC236}">
                    <a16:creationId xmlns:a16="http://schemas.microsoft.com/office/drawing/2014/main" id="{ACC6DCFD-B11A-4C43-88F3-072E4E487C94}"/>
                  </a:ext>
                </a:extLst>
              </p:cNvPr>
              <p:cNvSpPr/>
              <p:nvPr/>
            </p:nvSpPr>
            <p:spPr>
              <a:xfrm>
                <a:off x="1573427" y="1927654"/>
                <a:ext cx="107092" cy="304800"/>
              </a:xfrm>
              <a:custGeom>
                <a:avLst/>
                <a:gdLst>
                  <a:gd name="connsiteX0" fmla="*/ 107092 w 107092"/>
                  <a:gd name="connsiteY0" fmla="*/ 0 h 304800"/>
                  <a:gd name="connsiteX1" fmla="*/ 0 w 107092"/>
                  <a:gd name="connsiteY1" fmla="*/ 156519 h 304800"/>
                  <a:gd name="connsiteX2" fmla="*/ 107092 w 107092"/>
                  <a:gd name="connsiteY2" fmla="*/ 304800 h 304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7092" h="304800">
                    <a:moveTo>
                      <a:pt x="107092" y="0"/>
                    </a:moveTo>
                    <a:cubicBezTo>
                      <a:pt x="53546" y="52859"/>
                      <a:pt x="0" y="105719"/>
                      <a:pt x="0" y="156519"/>
                    </a:cubicBezTo>
                    <a:cubicBezTo>
                      <a:pt x="0" y="207319"/>
                      <a:pt x="53546" y="256059"/>
                      <a:pt x="107092" y="304800"/>
                    </a:cubicBezTo>
                  </a:path>
                </a:pathLst>
              </a:cu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KR"/>
              </a:p>
            </p:txBody>
          </p:sp>
          <p:sp>
            <p:nvSpPr>
              <p:cNvPr id="274" name="Freeform 273">
                <a:extLst>
                  <a:ext uri="{FF2B5EF4-FFF2-40B4-BE49-F238E27FC236}">
                    <a16:creationId xmlns:a16="http://schemas.microsoft.com/office/drawing/2014/main" id="{0ABE1E30-D757-9448-A156-5B7EB3A52F80}"/>
                  </a:ext>
                </a:extLst>
              </p:cNvPr>
              <p:cNvSpPr/>
              <p:nvPr/>
            </p:nvSpPr>
            <p:spPr>
              <a:xfrm flipH="1">
                <a:off x="1824681" y="1927654"/>
                <a:ext cx="107092" cy="304800"/>
              </a:xfrm>
              <a:custGeom>
                <a:avLst/>
                <a:gdLst>
                  <a:gd name="connsiteX0" fmla="*/ 107092 w 107092"/>
                  <a:gd name="connsiteY0" fmla="*/ 0 h 304800"/>
                  <a:gd name="connsiteX1" fmla="*/ 0 w 107092"/>
                  <a:gd name="connsiteY1" fmla="*/ 156519 h 304800"/>
                  <a:gd name="connsiteX2" fmla="*/ 107092 w 107092"/>
                  <a:gd name="connsiteY2" fmla="*/ 304800 h 304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7092" h="304800">
                    <a:moveTo>
                      <a:pt x="107092" y="0"/>
                    </a:moveTo>
                    <a:cubicBezTo>
                      <a:pt x="53546" y="52859"/>
                      <a:pt x="0" y="105719"/>
                      <a:pt x="0" y="156519"/>
                    </a:cubicBezTo>
                    <a:cubicBezTo>
                      <a:pt x="0" y="207319"/>
                      <a:pt x="53546" y="256059"/>
                      <a:pt x="107092" y="304800"/>
                    </a:cubicBezTo>
                  </a:path>
                </a:pathLst>
              </a:cu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KR"/>
              </a:p>
            </p:txBody>
          </p:sp>
          <p:sp>
            <p:nvSpPr>
              <p:cNvPr id="275" name="Oval 274">
                <a:extLst>
                  <a:ext uri="{FF2B5EF4-FFF2-40B4-BE49-F238E27FC236}">
                    <a16:creationId xmlns:a16="http://schemas.microsoft.com/office/drawing/2014/main" id="{7D1966DD-CC4A-164D-B180-AF465E11781B}"/>
                  </a:ext>
                </a:extLst>
              </p:cNvPr>
              <p:cNvSpPr/>
              <p:nvPr/>
            </p:nvSpPr>
            <p:spPr>
              <a:xfrm>
                <a:off x="1627878" y="2029721"/>
                <a:ext cx="114813" cy="11481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KR" sz="100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-</a:t>
                </a:r>
              </a:p>
            </p:txBody>
          </p:sp>
          <p:sp>
            <p:nvSpPr>
              <p:cNvPr id="276" name="Oval 275">
                <a:extLst>
                  <a:ext uri="{FF2B5EF4-FFF2-40B4-BE49-F238E27FC236}">
                    <a16:creationId xmlns:a16="http://schemas.microsoft.com/office/drawing/2014/main" id="{6245AF1F-2B72-724B-9E9C-B6A7D950B320}"/>
                  </a:ext>
                </a:extLst>
              </p:cNvPr>
              <p:cNvSpPr/>
              <p:nvPr/>
            </p:nvSpPr>
            <p:spPr>
              <a:xfrm>
                <a:off x="1781405" y="2029721"/>
                <a:ext cx="114813" cy="11481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KR" sz="100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-</a:t>
                </a:r>
              </a:p>
            </p:txBody>
          </p:sp>
        </p:grpSp>
        <p:grpSp>
          <p:nvGrpSpPr>
            <p:cNvPr id="258" name="Group 257">
              <a:extLst>
                <a:ext uri="{FF2B5EF4-FFF2-40B4-BE49-F238E27FC236}">
                  <a16:creationId xmlns:a16="http://schemas.microsoft.com/office/drawing/2014/main" id="{B5ACEF4A-071A-6649-A074-6F4FD5970453}"/>
                </a:ext>
              </a:extLst>
            </p:cNvPr>
            <p:cNvGrpSpPr/>
            <p:nvPr/>
          </p:nvGrpSpPr>
          <p:grpSpPr>
            <a:xfrm rot="5400000">
              <a:off x="1075267" y="2397206"/>
              <a:ext cx="358346" cy="304800"/>
              <a:chOff x="1573427" y="1927654"/>
              <a:chExt cx="358346" cy="304800"/>
            </a:xfrm>
          </p:grpSpPr>
          <p:sp>
            <p:nvSpPr>
              <p:cNvPr id="269" name="Freeform 268">
                <a:extLst>
                  <a:ext uri="{FF2B5EF4-FFF2-40B4-BE49-F238E27FC236}">
                    <a16:creationId xmlns:a16="http://schemas.microsoft.com/office/drawing/2014/main" id="{818AF304-A505-444B-9EE4-21A160F00611}"/>
                  </a:ext>
                </a:extLst>
              </p:cNvPr>
              <p:cNvSpPr/>
              <p:nvPr/>
            </p:nvSpPr>
            <p:spPr>
              <a:xfrm>
                <a:off x="1573427" y="1927654"/>
                <a:ext cx="107092" cy="304800"/>
              </a:xfrm>
              <a:custGeom>
                <a:avLst/>
                <a:gdLst>
                  <a:gd name="connsiteX0" fmla="*/ 107092 w 107092"/>
                  <a:gd name="connsiteY0" fmla="*/ 0 h 304800"/>
                  <a:gd name="connsiteX1" fmla="*/ 0 w 107092"/>
                  <a:gd name="connsiteY1" fmla="*/ 156519 h 304800"/>
                  <a:gd name="connsiteX2" fmla="*/ 107092 w 107092"/>
                  <a:gd name="connsiteY2" fmla="*/ 304800 h 304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7092" h="304800">
                    <a:moveTo>
                      <a:pt x="107092" y="0"/>
                    </a:moveTo>
                    <a:cubicBezTo>
                      <a:pt x="53546" y="52859"/>
                      <a:pt x="0" y="105719"/>
                      <a:pt x="0" y="156519"/>
                    </a:cubicBezTo>
                    <a:cubicBezTo>
                      <a:pt x="0" y="207319"/>
                      <a:pt x="53546" y="256059"/>
                      <a:pt x="107092" y="304800"/>
                    </a:cubicBezTo>
                  </a:path>
                </a:pathLst>
              </a:cu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KR"/>
              </a:p>
            </p:txBody>
          </p:sp>
          <p:sp>
            <p:nvSpPr>
              <p:cNvPr id="270" name="Freeform 269">
                <a:extLst>
                  <a:ext uri="{FF2B5EF4-FFF2-40B4-BE49-F238E27FC236}">
                    <a16:creationId xmlns:a16="http://schemas.microsoft.com/office/drawing/2014/main" id="{49ED2EA6-F007-6B4E-9E47-3EA0B057DCD6}"/>
                  </a:ext>
                </a:extLst>
              </p:cNvPr>
              <p:cNvSpPr/>
              <p:nvPr/>
            </p:nvSpPr>
            <p:spPr>
              <a:xfrm flipH="1">
                <a:off x="1824681" y="1927654"/>
                <a:ext cx="107092" cy="304800"/>
              </a:xfrm>
              <a:custGeom>
                <a:avLst/>
                <a:gdLst>
                  <a:gd name="connsiteX0" fmla="*/ 107092 w 107092"/>
                  <a:gd name="connsiteY0" fmla="*/ 0 h 304800"/>
                  <a:gd name="connsiteX1" fmla="*/ 0 w 107092"/>
                  <a:gd name="connsiteY1" fmla="*/ 156519 h 304800"/>
                  <a:gd name="connsiteX2" fmla="*/ 107092 w 107092"/>
                  <a:gd name="connsiteY2" fmla="*/ 304800 h 304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7092" h="304800">
                    <a:moveTo>
                      <a:pt x="107092" y="0"/>
                    </a:moveTo>
                    <a:cubicBezTo>
                      <a:pt x="53546" y="52859"/>
                      <a:pt x="0" y="105719"/>
                      <a:pt x="0" y="156519"/>
                    </a:cubicBezTo>
                    <a:cubicBezTo>
                      <a:pt x="0" y="207319"/>
                      <a:pt x="53546" y="256059"/>
                      <a:pt x="107092" y="304800"/>
                    </a:cubicBezTo>
                  </a:path>
                </a:pathLst>
              </a:cu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KR"/>
              </a:p>
            </p:txBody>
          </p:sp>
          <p:sp>
            <p:nvSpPr>
              <p:cNvPr id="271" name="Oval 270">
                <a:extLst>
                  <a:ext uri="{FF2B5EF4-FFF2-40B4-BE49-F238E27FC236}">
                    <a16:creationId xmlns:a16="http://schemas.microsoft.com/office/drawing/2014/main" id="{93ACED97-C378-8E4C-94F7-D2703C3EC31C}"/>
                  </a:ext>
                </a:extLst>
              </p:cNvPr>
              <p:cNvSpPr/>
              <p:nvPr/>
            </p:nvSpPr>
            <p:spPr>
              <a:xfrm rot="16200000">
                <a:off x="1627878" y="2029721"/>
                <a:ext cx="114812" cy="11481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KR" sz="100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-</a:t>
                </a:r>
              </a:p>
            </p:txBody>
          </p:sp>
          <p:sp>
            <p:nvSpPr>
              <p:cNvPr id="272" name="Oval 271">
                <a:extLst>
                  <a:ext uri="{FF2B5EF4-FFF2-40B4-BE49-F238E27FC236}">
                    <a16:creationId xmlns:a16="http://schemas.microsoft.com/office/drawing/2014/main" id="{37CB2502-328D-424E-BEC2-DD331E0742FA}"/>
                  </a:ext>
                </a:extLst>
              </p:cNvPr>
              <p:cNvSpPr/>
              <p:nvPr/>
            </p:nvSpPr>
            <p:spPr>
              <a:xfrm rot="16200000">
                <a:off x="1781405" y="2029721"/>
                <a:ext cx="114812" cy="11481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KR" sz="100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-</a:t>
                </a:r>
              </a:p>
            </p:txBody>
          </p:sp>
        </p:grpSp>
        <p:grpSp>
          <p:nvGrpSpPr>
            <p:cNvPr id="259" name="Group 258">
              <a:extLst>
                <a:ext uri="{FF2B5EF4-FFF2-40B4-BE49-F238E27FC236}">
                  <a16:creationId xmlns:a16="http://schemas.microsoft.com/office/drawing/2014/main" id="{0C4807DF-1E70-8546-8021-19941D43EA61}"/>
                </a:ext>
              </a:extLst>
            </p:cNvPr>
            <p:cNvGrpSpPr/>
            <p:nvPr/>
          </p:nvGrpSpPr>
          <p:grpSpPr>
            <a:xfrm rot="5400000">
              <a:off x="2068388" y="2396333"/>
              <a:ext cx="358346" cy="304800"/>
              <a:chOff x="1573427" y="1927654"/>
              <a:chExt cx="358346" cy="304800"/>
            </a:xfrm>
          </p:grpSpPr>
          <p:sp>
            <p:nvSpPr>
              <p:cNvPr id="265" name="Freeform 264">
                <a:extLst>
                  <a:ext uri="{FF2B5EF4-FFF2-40B4-BE49-F238E27FC236}">
                    <a16:creationId xmlns:a16="http://schemas.microsoft.com/office/drawing/2014/main" id="{93905152-6127-3646-B396-04548B368EE1}"/>
                  </a:ext>
                </a:extLst>
              </p:cNvPr>
              <p:cNvSpPr/>
              <p:nvPr/>
            </p:nvSpPr>
            <p:spPr>
              <a:xfrm>
                <a:off x="1573427" y="1927654"/>
                <a:ext cx="107092" cy="304800"/>
              </a:xfrm>
              <a:custGeom>
                <a:avLst/>
                <a:gdLst>
                  <a:gd name="connsiteX0" fmla="*/ 107092 w 107092"/>
                  <a:gd name="connsiteY0" fmla="*/ 0 h 304800"/>
                  <a:gd name="connsiteX1" fmla="*/ 0 w 107092"/>
                  <a:gd name="connsiteY1" fmla="*/ 156519 h 304800"/>
                  <a:gd name="connsiteX2" fmla="*/ 107092 w 107092"/>
                  <a:gd name="connsiteY2" fmla="*/ 304800 h 304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7092" h="304800">
                    <a:moveTo>
                      <a:pt x="107092" y="0"/>
                    </a:moveTo>
                    <a:cubicBezTo>
                      <a:pt x="53546" y="52859"/>
                      <a:pt x="0" y="105719"/>
                      <a:pt x="0" y="156519"/>
                    </a:cubicBezTo>
                    <a:cubicBezTo>
                      <a:pt x="0" y="207319"/>
                      <a:pt x="53546" y="256059"/>
                      <a:pt x="107092" y="304800"/>
                    </a:cubicBezTo>
                  </a:path>
                </a:pathLst>
              </a:cu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KR"/>
              </a:p>
            </p:txBody>
          </p:sp>
          <p:sp>
            <p:nvSpPr>
              <p:cNvPr id="266" name="Freeform 265">
                <a:extLst>
                  <a:ext uri="{FF2B5EF4-FFF2-40B4-BE49-F238E27FC236}">
                    <a16:creationId xmlns:a16="http://schemas.microsoft.com/office/drawing/2014/main" id="{AD300832-DFF8-B04A-A33C-B0553E39F883}"/>
                  </a:ext>
                </a:extLst>
              </p:cNvPr>
              <p:cNvSpPr/>
              <p:nvPr/>
            </p:nvSpPr>
            <p:spPr>
              <a:xfrm flipH="1">
                <a:off x="1824681" y="1927654"/>
                <a:ext cx="107092" cy="304800"/>
              </a:xfrm>
              <a:custGeom>
                <a:avLst/>
                <a:gdLst>
                  <a:gd name="connsiteX0" fmla="*/ 107092 w 107092"/>
                  <a:gd name="connsiteY0" fmla="*/ 0 h 304800"/>
                  <a:gd name="connsiteX1" fmla="*/ 0 w 107092"/>
                  <a:gd name="connsiteY1" fmla="*/ 156519 h 304800"/>
                  <a:gd name="connsiteX2" fmla="*/ 107092 w 107092"/>
                  <a:gd name="connsiteY2" fmla="*/ 304800 h 304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7092" h="304800">
                    <a:moveTo>
                      <a:pt x="107092" y="0"/>
                    </a:moveTo>
                    <a:cubicBezTo>
                      <a:pt x="53546" y="52859"/>
                      <a:pt x="0" y="105719"/>
                      <a:pt x="0" y="156519"/>
                    </a:cubicBezTo>
                    <a:cubicBezTo>
                      <a:pt x="0" y="207319"/>
                      <a:pt x="53546" y="256059"/>
                      <a:pt x="107092" y="304800"/>
                    </a:cubicBezTo>
                  </a:path>
                </a:pathLst>
              </a:cu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KR"/>
              </a:p>
            </p:txBody>
          </p:sp>
          <p:sp>
            <p:nvSpPr>
              <p:cNvPr id="267" name="Oval 266">
                <a:extLst>
                  <a:ext uri="{FF2B5EF4-FFF2-40B4-BE49-F238E27FC236}">
                    <a16:creationId xmlns:a16="http://schemas.microsoft.com/office/drawing/2014/main" id="{8F484539-E63B-4D4A-99F6-4B783E093494}"/>
                  </a:ext>
                </a:extLst>
              </p:cNvPr>
              <p:cNvSpPr/>
              <p:nvPr/>
            </p:nvSpPr>
            <p:spPr>
              <a:xfrm rot="16200000">
                <a:off x="1627878" y="2029721"/>
                <a:ext cx="114812" cy="114813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KR" sz="100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268" name="Oval 267">
                <a:extLst>
                  <a:ext uri="{FF2B5EF4-FFF2-40B4-BE49-F238E27FC236}">
                    <a16:creationId xmlns:a16="http://schemas.microsoft.com/office/drawing/2014/main" id="{798D25A4-4269-FF45-8C3E-A24AEDC760E8}"/>
                  </a:ext>
                </a:extLst>
              </p:cNvPr>
              <p:cNvSpPr/>
              <p:nvPr/>
            </p:nvSpPr>
            <p:spPr>
              <a:xfrm rot="16200000">
                <a:off x="1781405" y="2029721"/>
                <a:ext cx="114812" cy="11481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KR" sz="100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-</a:t>
                </a:r>
              </a:p>
            </p:txBody>
          </p:sp>
        </p:grpSp>
        <p:grpSp>
          <p:nvGrpSpPr>
            <p:cNvPr id="260" name="Group 259">
              <a:extLst>
                <a:ext uri="{FF2B5EF4-FFF2-40B4-BE49-F238E27FC236}">
                  <a16:creationId xmlns:a16="http://schemas.microsoft.com/office/drawing/2014/main" id="{CDFFA43D-8ECB-424E-820B-C091E026DB9C}"/>
                </a:ext>
              </a:extLst>
            </p:cNvPr>
            <p:cNvGrpSpPr/>
            <p:nvPr/>
          </p:nvGrpSpPr>
          <p:grpSpPr>
            <a:xfrm rot="5400000">
              <a:off x="3075226" y="2399953"/>
              <a:ext cx="358346" cy="304800"/>
              <a:chOff x="1573427" y="1927654"/>
              <a:chExt cx="358346" cy="304800"/>
            </a:xfrm>
          </p:grpSpPr>
          <p:sp>
            <p:nvSpPr>
              <p:cNvPr id="261" name="Freeform 260">
                <a:extLst>
                  <a:ext uri="{FF2B5EF4-FFF2-40B4-BE49-F238E27FC236}">
                    <a16:creationId xmlns:a16="http://schemas.microsoft.com/office/drawing/2014/main" id="{C81F2B32-D5D7-AD45-A75C-E39E06D75B7F}"/>
                  </a:ext>
                </a:extLst>
              </p:cNvPr>
              <p:cNvSpPr/>
              <p:nvPr/>
            </p:nvSpPr>
            <p:spPr>
              <a:xfrm>
                <a:off x="1573427" y="1927654"/>
                <a:ext cx="107092" cy="304800"/>
              </a:xfrm>
              <a:custGeom>
                <a:avLst/>
                <a:gdLst>
                  <a:gd name="connsiteX0" fmla="*/ 107092 w 107092"/>
                  <a:gd name="connsiteY0" fmla="*/ 0 h 304800"/>
                  <a:gd name="connsiteX1" fmla="*/ 0 w 107092"/>
                  <a:gd name="connsiteY1" fmla="*/ 156519 h 304800"/>
                  <a:gd name="connsiteX2" fmla="*/ 107092 w 107092"/>
                  <a:gd name="connsiteY2" fmla="*/ 304800 h 304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7092" h="304800">
                    <a:moveTo>
                      <a:pt x="107092" y="0"/>
                    </a:moveTo>
                    <a:cubicBezTo>
                      <a:pt x="53546" y="52859"/>
                      <a:pt x="0" y="105719"/>
                      <a:pt x="0" y="156519"/>
                    </a:cubicBezTo>
                    <a:cubicBezTo>
                      <a:pt x="0" y="207319"/>
                      <a:pt x="53546" y="256059"/>
                      <a:pt x="107092" y="304800"/>
                    </a:cubicBezTo>
                  </a:path>
                </a:pathLst>
              </a:cu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KR"/>
              </a:p>
            </p:txBody>
          </p:sp>
          <p:sp>
            <p:nvSpPr>
              <p:cNvPr id="262" name="Freeform 261">
                <a:extLst>
                  <a:ext uri="{FF2B5EF4-FFF2-40B4-BE49-F238E27FC236}">
                    <a16:creationId xmlns:a16="http://schemas.microsoft.com/office/drawing/2014/main" id="{01ADC9E9-2952-6941-B63A-1AAD08B27B6A}"/>
                  </a:ext>
                </a:extLst>
              </p:cNvPr>
              <p:cNvSpPr/>
              <p:nvPr/>
            </p:nvSpPr>
            <p:spPr>
              <a:xfrm flipH="1">
                <a:off x="1824681" y="1927654"/>
                <a:ext cx="107092" cy="304800"/>
              </a:xfrm>
              <a:custGeom>
                <a:avLst/>
                <a:gdLst>
                  <a:gd name="connsiteX0" fmla="*/ 107092 w 107092"/>
                  <a:gd name="connsiteY0" fmla="*/ 0 h 304800"/>
                  <a:gd name="connsiteX1" fmla="*/ 0 w 107092"/>
                  <a:gd name="connsiteY1" fmla="*/ 156519 h 304800"/>
                  <a:gd name="connsiteX2" fmla="*/ 107092 w 107092"/>
                  <a:gd name="connsiteY2" fmla="*/ 304800 h 304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7092" h="304800">
                    <a:moveTo>
                      <a:pt x="107092" y="0"/>
                    </a:moveTo>
                    <a:cubicBezTo>
                      <a:pt x="53546" y="52859"/>
                      <a:pt x="0" y="105719"/>
                      <a:pt x="0" y="156519"/>
                    </a:cubicBezTo>
                    <a:cubicBezTo>
                      <a:pt x="0" y="207319"/>
                      <a:pt x="53546" y="256059"/>
                      <a:pt x="107092" y="304800"/>
                    </a:cubicBezTo>
                  </a:path>
                </a:pathLst>
              </a:cu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KR"/>
              </a:p>
            </p:txBody>
          </p:sp>
          <p:sp>
            <p:nvSpPr>
              <p:cNvPr id="263" name="Oval 262">
                <a:extLst>
                  <a:ext uri="{FF2B5EF4-FFF2-40B4-BE49-F238E27FC236}">
                    <a16:creationId xmlns:a16="http://schemas.microsoft.com/office/drawing/2014/main" id="{BABD698C-2540-DB44-A056-23D5AFB115D1}"/>
                  </a:ext>
                </a:extLst>
              </p:cNvPr>
              <p:cNvSpPr/>
              <p:nvPr/>
            </p:nvSpPr>
            <p:spPr>
              <a:xfrm rot="16200000">
                <a:off x="1627878" y="2029721"/>
                <a:ext cx="114812" cy="11481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KR" sz="100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-</a:t>
                </a:r>
              </a:p>
            </p:txBody>
          </p:sp>
          <p:sp>
            <p:nvSpPr>
              <p:cNvPr id="264" name="Oval 263">
                <a:extLst>
                  <a:ext uri="{FF2B5EF4-FFF2-40B4-BE49-F238E27FC236}">
                    <a16:creationId xmlns:a16="http://schemas.microsoft.com/office/drawing/2014/main" id="{2A5D3571-A3A3-8145-A6DD-2B0956D50FBC}"/>
                  </a:ext>
                </a:extLst>
              </p:cNvPr>
              <p:cNvSpPr/>
              <p:nvPr/>
            </p:nvSpPr>
            <p:spPr>
              <a:xfrm rot="16200000">
                <a:off x="1781405" y="2029721"/>
                <a:ext cx="114812" cy="11481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KR" sz="100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-</a:t>
                </a:r>
              </a:p>
            </p:txBody>
          </p:sp>
        </p:grpSp>
      </p:grpSp>
      <p:sp>
        <p:nvSpPr>
          <p:cNvPr id="289" name="TextBox 288">
            <a:extLst>
              <a:ext uri="{FF2B5EF4-FFF2-40B4-BE49-F238E27FC236}">
                <a16:creationId xmlns:a16="http://schemas.microsoft.com/office/drawing/2014/main" id="{72CF4EA0-3592-9742-B843-936D755EEC08}"/>
              </a:ext>
            </a:extLst>
          </p:cNvPr>
          <p:cNvSpPr txBox="1"/>
          <p:nvPr/>
        </p:nvSpPr>
        <p:spPr>
          <a:xfrm>
            <a:off x="8275265" y="2445722"/>
            <a:ext cx="178119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sz="1400"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</a:p>
          <a:p>
            <a:r>
              <a:rPr lang="en-KR" sz="1400">
                <a:latin typeface="Consolas" panose="020B0609020204030204" pitchFamily="49" charset="0"/>
                <a:cs typeface="Consolas" panose="020B0609020204030204" pitchFamily="49" charset="0"/>
              </a:rPr>
              <a:t>v+ = </a:t>
            </a:r>
            <a:r>
              <a:rPr lang="en-KR" sz="1400" b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</a:p>
          <a:p>
            <a:r>
              <a:rPr lang="en-KR" sz="1400">
                <a:latin typeface="Consolas" panose="020B0609020204030204" pitchFamily="49" charset="0"/>
                <a:cs typeface="Consolas" panose="020B0609020204030204" pitchFamily="49" charset="0"/>
              </a:rPr>
              <a:t>v- = 7/2 = </a:t>
            </a:r>
            <a:r>
              <a:rPr lang="en-KR" sz="1400" b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3.5</a:t>
            </a:r>
          </a:p>
        </p:txBody>
      </p:sp>
      <p:cxnSp>
        <p:nvCxnSpPr>
          <p:cNvPr id="290" name="Straight Arrow Connector 289">
            <a:extLst>
              <a:ext uri="{FF2B5EF4-FFF2-40B4-BE49-F238E27FC236}">
                <a16:creationId xmlns:a16="http://schemas.microsoft.com/office/drawing/2014/main" id="{0609C792-895A-964F-8529-A8B12830ADE8}"/>
              </a:ext>
            </a:extLst>
          </p:cNvPr>
          <p:cNvCxnSpPr>
            <a:cxnSpLocks/>
            <a:stCxn id="242" idx="3"/>
          </p:cNvCxnSpPr>
          <p:nvPr/>
        </p:nvCxnSpPr>
        <p:spPr>
          <a:xfrm flipH="1">
            <a:off x="8699336" y="1481559"/>
            <a:ext cx="559474" cy="10510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1" name="Straight Arrow Connector 290">
            <a:extLst>
              <a:ext uri="{FF2B5EF4-FFF2-40B4-BE49-F238E27FC236}">
                <a16:creationId xmlns:a16="http://schemas.microsoft.com/office/drawing/2014/main" id="{10CE19B8-1774-9641-8A10-77B232746EC3}"/>
              </a:ext>
            </a:extLst>
          </p:cNvPr>
          <p:cNvCxnSpPr>
            <a:cxnSpLocks/>
          </p:cNvCxnSpPr>
          <p:nvPr/>
        </p:nvCxnSpPr>
        <p:spPr>
          <a:xfrm>
            <a:off x="10750334" y="1534905"/>
            <a:ext cx="143338" cy="8735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2" name="TextBox 291">
            <a:extLst>
              <a:ext uri="{FF2B5EF4-FFF2-40B4-BE49-F238E27FC236}">
                <a16:creationId xmlns:a16="http://schemas.microsoft.com/office/drawing/2014/main" id="{4B3EA919-7380-EE4A-81F0-8A5F3579C1D9}"/>
              </a:ext>
            </a:extLst>
          </p:cNvPr>
          <p:cNvSpPr txBox="1"/>
          <p:nvPr/>
        </p:nvSpPr>
        <p:spPr>
          <a:xfrm>
            <a:off x="10655958" y="2427780"/>
            <a:ext cx="178119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sz="1400">
                <a:latin typeface="Consolas" panose="020B0609020204030204" pitchFamily="49" charset="0"/>
                <a:cs typeface="Consolas" panose="020B0609020204030204" pitchFamily="49" charset="0"/>
              </a:rPr>
              <a:t>Si</a:t>
            </a:r>
          </a:p>
          <a:p>
            <a:r>
              <a:rPr lang="en-KR" sz="1400">
                <a:latin typeface="Consolas" panose="020B0609020204030204" pitchFamily="49" charset="0"/>
                <a:cs typeface="Consolas" panose="020B0609020204030204" pitchFamily="49" charset="0"/>
              </a:rPr>
              <a:t>v+ = </a:t>
            </a:r>
            <a:r>
              <a:rPr lang="en-KR" sz="1400" b="1"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</a:p>
          <a:p>
            <a:r>
              <a:rPr lang="en-KR" sz="1400">
                <a:latin typeface="Consolas" panose="020B0609020204030204" pitchFamily="49" charset="0"/>
                <a:cs typeface="Consolas" panose="020B0609020204030204" pitchFamily="49" charset="0"/>
              </a:rPr>
              <a:t>v- = 7/2 = </a:t>
            </a:r>
            <a:r>
              <a:rPr lang="en-KR" sz="1400" b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3.5</a:t>
            </a: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F93DD640-9D61-B945-BCB8-04E5C03A9A37}"/>
              </a:ext>
            </a:extLst>
          </p:cNvPr>
          <p:cNvSpPr txBox="1"/>
          <p:nvPr/>
        </p:nvSpPr>
        <p:spPr>
          <a:xfrm>
            <a:off x="932688" y="4718304"/>
            <a:ext cx="23321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/>
              <a:t>perfectly neutral.</a:t>
            </a: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C9BFECC7-3FB1-E847-909E-D04BDBCE5679}"/>
              </a:ext>
            </a:extLst>
          </p:cNvPr>
          <p:cNvSpPr txBox="1"/>
          <p:nvPr/>
        </p:nvSpPr>
        <p:spPr>
          <a:xfrm>
            <a:off x="4927351" y="481936"/>
            <a:ext cx="2270619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KR">
                <a:solidFill>
                  <a:schemeClr val="accent2"/>
                </a:solidFill>
              </a:rPr>
              <a:t>P-doping</a:t>
            </a:r>
          </a:p>
          <a:p>
            <a:pPr algn="ctr"/>
            <a:r>
              <a:rPr lang="en-KR" sz="1400"/>
              <a:t>(1 per 10</a:t>
            </a:r>
            <a:r>
              <a:rPr lang="en-KR" sz="1400" baseline="30000"/>
              <a:t>8</a:t>
            </a:r>
            <a:r>
              <a:rPr lang="en-KR" sz="1400"/>
              <a:t> atoms are replaced by, e.g., </a:t>
            </a:r>
            <a:r>
              <a:rPr lang="en-KR" sz="1400" baseline="30000"/>
              <a:t>5</a:t>
            </a:r>
            <a:r>
              <a:rPr lang="en-KR" sz="1400"/>
              <a:t>B)</a:t>
            </a:r>
          </a:p>
        </p:txBody>
      </p:sp>
      <p:sp>
        <p:nvSpPr>
          <p:cNvPr id="2" name="Right Arrow 1">
            <a:extLst>
              <a:ext uri="{FF2B5EF4-FFF2-40B4-BE49-F238E27FC236}">
                <a16:creationId xmlns:a16="http://schemas.microsoft.com/office/drawing/2014/main" id="{729C80B7-9376-9C4D-82BB-9E7097CBA1A2}"/>
              </a:ext>
            </a:extLst>
          </p:cNvPr>
          <p:cNvSpPr/>
          <p:nvPr/>
        </p:nvSpPr>
        <p:spPr>
          <a:xfrm rot="20316035">
            <a:off x="5375610" y="1509502"/>
            <a:ext cx="1764434" cy="8739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84ED4D5D-337B-9B4D-A51D-932851D69CEB}"/>
              </a:ext>
            </a:extLst>
          </p:cNvPr>
          <p:cNvSpPr txBox="1"/>
          <p:nvPr/>
        </p:nvSpPr>
        <p:spPr>
          <a:xfrm>
            <a:off x="9696268" y="793989"/>
            <a:ext cx="5566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sz="1200" b="1">
                <a:solidFill>
                  <a:srgbClr val="FF0000"/>
                </a:solidFill>
              </a:rPr>
              <a:t>hole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AE2FA789-2E93-0945-BC07-0B4ED95A130E}"/>
              </a:ext>
            </a:extLst>
          </p:cNvPr>
          <p:cNvSpPr txBox="1"/>
          <p:nvPr/>
        </p:nvSpPr>
        <p:spPr>
          <a:xfrm>
            <a:off x="5290705" y="2675241"/>
            <a:ext cx="242683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KR" sz="1600" b="1" u="sng">
                <a:solidFill>
                  <a:srgbClr val="FF0000"/>
                </a:solidFill>
              </a:rPr>
              <a:t>neutral</a:t>
            </a:r>
            <a:r>
              <a:rPr lang="en-KR" sz="1600"/>
              <a:t> as a whole </a:t>
            </a:r>
          </a:p>
          <a:p>
            <a:pPr algn="ctr"/>
            <a:r>
              <a:rPr lang="en-KR" sz="1600"/>
              <a:t>(</a:t>
            </a:r>
            <a:r>
              <a:rPr lang="en-KR" sz="1600">
                <a:latin typeface="Consolas" panose="020B0609020204030204" pitchFamily="49" charset="0"/>
                <a:cs typeface="Consolas" panose="020B0609020204030204" pitchFamily="49" charset="0"/>
              </a:rPr>
              <a:t>+:- = 7:7</a:t>
            </a:r>
            <a:r>
              <a:rPr lang="en-KR" sz="1600"/>
              <a:t>)</a:t>
            </a:r>
          </a:p>
          <a:p>
            <a:pPr algn="ctr"/>
            <a:r>
              <a:rPr lang="en-KR" sz="1600"/>
              <a:t>but with an empty space (</a:t>
            </a:r>
            <a:r>
              <a:rPr lang="en-KR" sz="1600" b="1">
                <a:solidFill>
                  <a:srgbClr val="FF0000"/>
                </a:solidFill>
              </a:rPr>
              <a:t>hole</a:t>
            </a:r>
            <a:r>
              <a:rPr lang="en-KR" sz="160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492818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88A2227-83FA-DF40-AF05-E759F25861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KR"/>
              <a:t>PN-junction</a:t>
            </a: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4E7AF525-F3E0-2F4E-8671-ED92E8BCF44C}"/>
              </a:ext>
            </a:extLst>
          </p:cNvPr>
          <p:cNvGrpSpPr/>
          <p:nvPr/>
        </p:nvGrpSpPr>
        <p:grpSpPr>
          <a:xfrm>
            <a:off x="465437" y="1312854"/>
            <a:ext cx="3500725" cy="2354166"/>
            <a:chOff x="465437" y="1312853"/>
            <a:chExt cx="3678195" cy="2473511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EED73B27-C405-0149-9A80-207FDB67A0BD}"/>
                </a:ext>
              </a:extLst>
            </p:cNvPr>
            <p:cNvSpPr/>
            <p:nvPr/>
          </p:nvSpPr>
          <p:spPr>
            <a:xfrm>
              <a:off x="1458557" y="2257163"/>
              <a:ext cx="584887" cy="5848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>
                  <a:solidFill>
                    <a:schemeClr val="tx1"/>
                  </a:solidFill>
                </a:rPr>
                <a:t>Si</a:t>
              </a: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8749CEA5-2264-6F40-B23C-966002811E76}"/>
                </a:ext>
              </a:extLst>
            </p:cNvPr>
            <p:cNvSpPr/>
            <p:nvPr/>
          </p:nvSpPr>
          <p:spPr>
            <a:xfrm>
              <a:off x="2483703" y="2257163"/>
              <a:ext cx="584887" cy="5848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>
                  <a:solidFill>
                    <a:schemeClr val="tx1"/>
                  </a:solidFill>
                </a:rPr>
                <a:t>Si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17EA9877-A154-5C43-AD21-C3B0121F2893}"/>
                </a:ext>
              </a:extLst>
            </p:cNvPr>
            <p:cNvSpPr/>
            <p:nvPr/>
          </p:nvSpPr>
          <p:spPr>
            <a:xfrm>
              <a:off x="1458095" y="1312853"/>
              <a:ext cx="584887" cy="5848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>
                  <a:solidFill>
                    <a:schemeClr val="tx1"/>
                  </a:solidFill>
                </a:rPr>
                <a:t>Si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20E0811B-64F2-9B4E-B3B3-13EF04C75321}"/>
                </a:ext>
              </a:extLst>
            </p:cNvPr>
            <p:cNvSpPr/>
            <p:nvPr/>
          </p:nvSpPr>
          <p:spPr>
            <a:xfrm>
              <a:off x="2483704" y="1312853"/>
              <a:ext cx="584887" cy="5848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>
                  <a:solidFill>
                    <a:schemeClr val="tx1"/>
                  </a:solidFill>
                </a:rPr>
                <a:t>Si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136D594C-47CE-2942-A6F2-B95B400A38B6}"/>
                </a:ext>
              </a:extLst>
            </p:cNvPr>
            <p:cNvSpPr/>
            <p:nvPr/>
          </p:nvSpPr>
          <p:spPr>
            <a:xfrm>
              <a:off x="465437" y="2257163"/>
              <a:ext cx="584887" cy="5848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>
                  <a:solidFill>
                    <a:schemeClr val="tx1"/>
                  </a:solidFill>
                </a:rPr>
                <a:t>Si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1E2D7762-0E97-1F44-A5AE-5844E8912F85}"/>
                </a:ext>
              </a:extLst>
            </p:cNvPr>
            <p:cNvSpPr/>
            <p:nvPr/>
          </p:nvSpPr>
          <p:spPr>
            <a:xfrm>
              <a:off x="1458095" y="3201477"/>
              <a:ext cx="584887" cy="5848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>
                  <a:solidFill>
                    <a:schemeClr val="tx1"/>
                  </a:solidFill>
                </a:rPr>
                <a:t>Si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6C8E587-023B-B043-ADDE-27AE58FDEF35}"/>
                </a:ext>
              </a:extLst>
            </p:cNvPr>
            <p:cNvSpPr/>
            <p:nvPr/>
          </p:nvSpPr>
          <p:spPr>
            <a:xfrm>
              <a:off x="2483704" y="3201477"/>
              <a:ext cx="584887" cy="5848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>
                  <a:solidFill>
                    <a:schemeClr val="tx1"/>
                  </a:solidFill>
                </a:rPr>
                <a:t>Si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1A6FA41A-86CE-4744-96BA-07B80C938774}"/>
                </a:ext>
              </a:extLst>
            </p:cNvPr>
            <p:cNvSpPr/>
            <p:nvPr/>
          </p:nvSpPr>
          <p:spPr>
            <a:xfrm>
              <a:off x="3443414" y="2257163"/>
              <a:ext cx="584887" cy="5848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>
                  <a:solidFill>
                    <a:schemeClr val="tx1"/>
                  </a:solidFill>
                </a:rPr>
                <a:t>Si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872F7E6-6DA1-9548-B888-F9F2DBC30DF1}"/>
                </a:ext>
              </a:extLst>
            </p:cNvPr>
            <p:cNvSpPr txBox="1"/>
            <p:nvPr/>
          </p:nvSpPr>
          <p:spPr>
            <a:xfrm>
              <a:off x="3583459" y="1312853"/>
              <a:ext cx="5601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KR"/>
                <a:t>…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CEBB2FC-602C-8D45-A59A-7F129EE43702}"/>
                </a:ext>
              </a:extLst>
            </p:cNvPr>
            <p:cNvSpPr txBox="1"/>
            <p:nvPr/>
          </p:nvSpPr>
          <p:spPr>
            <a:xfrm>
              <a:off x="490151" y="1345700"/>
              <a:ext cx="5601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KR"/>
                <a:t>…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E061697-A6E5-F04A-8A6E-AF05AED363F3}"/>
                </a:ext>
              </a:extLst>
            </p:cNvPr>
            <p:cNvSpPr txBox="1"/>
            <p:nvPr/>
          </p:nvSpPr>
          <p:spPr>
            <a:xfrm>
              <a:off x="3583458" y="3244334"/>
              <a:ext cx="5601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KR"/>
                <a:t>…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A14140A-8131-494E-A1BE-4D190ED65001}"/>
                </a:ext>
              </a:extLst>
            </p:cNvPr>
            <p:cNvSpPr txBox="1"/>
            <p:nvPr/>
          </p:nvSpPr>
          <p:spPr>
            <a:xfrm>
              <a:off x="504564" y="3309254"/>
              <a:ext cx="5601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KR"/>
                <a:t>…</a:t>
              </a:r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6D4427C4-DB20-4841-AFE6-0000FBD51719}"/>
                </a:ext>
              </a:extLst>
            </p:cNvPr>
            <p:cNvGrpSpPr/>
            <p:nvPr/>
          </p:nvGrpSpPr>
          <p:grpSpPr>
            <a:xfrm>
              <a:off x="1571365" y="1925050"/>
              <a:ext cx="358346" cy="304800"/>
              <a:chOff x="1573427" y="1927654"/>
              <a:chExt cx="358346" cy="304800"/>
            </a:xfrm>
          </p:grpSpPr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id="{B1D13136-9F3D-594F-AB51-A17B05A15E4F}"/>
                  </a:ext>
                </a:extLst>
              </p:cNvPr>
              <p:cNvSpPr/>
              <p:nvPr/>
            </p:nvSpPr>
            <p:spPr>
              <a:xfrm>
                <a:off x="1573427" y="1927654"/>
                <a:ext cx="107092" cy="304800"/>
              </a:xfrm>
              <a:custGeom>
                <a:avLst/>
                <a:gdLst>
                  <a:gd name="connsiteX0" fmla="*/ 107092 w 107092"/>
                  <a:gd name="connsiteY0" fmla="*/ 0 h 304800"/>
                  <a:gd name="connsiteX1" fmla="*/ 0 w 107092"/>
                  <a:gd name="connsiteY1" fmla="*/ 156519 h 304800"/>
                  <a:gd name="connsiteX2" fmla="*/ 107092 w 107092"/>
                  <a:gd name="connsiteY2" fmla="*/ 304800 h 304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7092" h="304800">
                    <a:moveTo>
                      <a:pt x="107092" y="0"/>
                    </a:moveTo>
                    <a:cubicBezTo>
                      <a:pt x="53546" y="52859"/>
                      <a:pt x="0" y="105719"/>
                      <a:pt x="0" y="156519"/>
                    </a:cubicBezTo>
                    <a:cubicBezTo>
                      <a:pt x="0" y="207319"/>
                      <a:pt x="53546" y="256059"/>
                      <a:pt x="107092" y="304800"/>
                    </a:cubicBezTo>
                  </a:path>
                </a:pathLst>
              </a:cu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KR"/>
              </a:p>
            </p:txBody>
          </p:sp>
          <p:sp>
            <p:nvSpPr>
              <p:cNvPr id="31" name="Freeform 30">
                <a:extLst>
                  <a:ext uri="{FF2B5EF4-FFF2-40B4-BE49-F238E27FC236}">
                    <a16:creationId xmlns:a16="http://schemas.microsoft.com/office/drawing/2014/main" id="{9883D259-21E6-804C-8B36-8ED8056D6BEE}"/>
                  </a:ext>
                </a:extLst>
              </p:cNvPr>
              <p:cNvSpPr/>
              <p:nvPr/>
            </p:nvSpPr>
            <p:spPr>
              <a:xfrm flipH="1">
                <a:off x="1824681" y="1927654"/>
                <a:ext cx="107092" cy="304800"/>
              </a:xfrm>
              <a:custGeom>
                <a:avLst/>
                <a:gdLst>
                  <a:gd name="connsiteX0" fmla="*/ 107092 w 107092"/>
                  <a:gd name="connsiteY0" fmla="*/ 0 h 304800"/>
                  <a:gd name="connsiteX1" fmla="*/ 0 w 107092"/>
                  <a:gd name="connsiteY1" fmla="*/ 156519 h 304800"/>
                  <a:gd name="connsiteX2" fmla="*/ 107092 w 107092"/>
                  <a:gd name="connsiteY2" fmla="*/ 304800 h 304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7092" h="304800">
                    <a:moveTo>
                      <a:pt x="107092" y="0"/>
                    </a:moveTo>
                    <a:cubicBezTo>
                      <a:pt x="53546" y="52859"/>
                      <a:pt x="0" y="105719"/>
                      <a:pt x="0" y="156519"/>
                    </a:cubicBezTo>
                    <a:cubicBezTo>
                      <a:pt x="0" y="207319"/>
                      <a:pt x="53546" y="256059"/>
                      <a:pt x="107092" y="304800"/>
                    </a:cubicBezTo>
                  </a:path>
                </a:pathLst>
              </a:cu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KR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804A1B60-FE27-3240-9AA8-875BE6DF4C0C}"/>
                  </a:ext>
                </a:extLst>
              </p:cNvPr>
              <p:cNvSpPr/>
              <p:nvPr/>
            </p:nvSpPr>
            <p:spPr>
              <a:xfrm>
                <a:off x="1627878" y="2029721"/>
                <a:ext cx="114813" cy="11481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KR" sz="100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-</a:t>
                </a:r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F2948D07-4E94-E142-BBFE-097E3FA23253}"/>
                  </a:ext>
                </a:extLst>
              </p:cNvPr>
              <p:cNvSpPr/>
              <p:nvPr/>
            </p:nvSpPr>
            <p:spPr>
              <a:xfrm>
                <a:off x="1781405" y="2029721"/>
                <a:ext cx="114813" cy="11481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KR" sz="100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-</a:t>
                </a:r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57F51343-4885-1141-AF8F-8E701D81CBB5}"/>
                </a:ext>
              </a:extLst>
            </p:cNvPr>
            <p:cNvGrpSpPr/>
            <p:nvPr/>
          </p:nvGrpSpPr>
          <p:grpSpPr>
            <a:xfrm>
              <a:off x="2596973" y="1925050"/>
              <a:ext cx="358346" cy="304800"/>
              <a:chOff x="1573427" y="1927654"/>
              <a:chExt cx="358346" cy="304800"/>
            </a:xfrm>
          </p:grpSpPr>
          <p:sp>
            <p:nvSpPr>
              <p:cNvPr id="38" name="Freeform 37">
                <a:extLst>
                  <a:ext uri="{FF2B5EF4-FFF2-40B4-BE49-F238E27FC236}">
                    <a16:creationId xmlns:a16="http://schemas.microsoft.com/office/drawing/2014/main" id="{FB32C447-B0AE-8149-BC1B-1CBE07D44D2A}"/>
                  </a:ext>
                </a:extLst>
              </p:cNvPr>
              <p:cNvSpPr/>
              <p:nvPr/>
            </p:nvSpPr>
            <p:spPr>
              <a:xfrm>
                <a:off x="1573427" y="1927654"/>
                <a:ext cx="107092" cy="304800"/>
              </a:xfrm>
              <a:custGeom>
                <a:avLst/>
                <a:gdLst>
                  <a:gd name="connsiteX0" fmla="*/ 107092 w 107092"/>
                  <a:gd name="connsiteY0" fmla="*/ 0 h 304800"/>
                  <a:gd name="connsiteX1" fmla="*/ 0 w 107092"/>
                  <a:gd name="connsiteY1" fmla="*/ 156519 h 304800"/>
                  <a:gd name="connsiteX2" fmla="*/ 107092 w 107092"/>
                  <a:gd name="connsiteY2" fmla="*/ 304800 h 304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7092" h="304800">
                    <a:moveTo>
                      <a:pt x="107092" y="0"/>
                    </a:moveTo>
                    <a:cubicBezTo>
                      <a:pt x="53546" y="52859"/>
                      <a:pt x="0" y="105719"/>
                      <a:pt x="0" y="156519"/>
                    </a:cubicBezTo>
                    <a:cubicBezTo>
                      <a:pt x="0" y="207319"/>
                      <a:pt x="53546" y="256059"/>
                      <a:pt x="107092" y="304800"/>
                    </a:cubicBezTo>
                  </a:path>
                </a:pathLst>
              </a:cu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KR"/>
              </a:p>
            </p:txBody>
          </p:sp>
          <p:sp>
            <p:nvSpPr>
              <p:cNvPr id="39" name="Freeform 38">
                <a:extLst>
                  <a:ext uri="{FF2B5EF4-FFF2-40B4-BE49-F238E27FC236}">
                    <a16:creationId xmlns:a16="http://schemas.microsoft.com/office/drawing/2014/main" id="{6847AFA9-4F91-1047-8846-4FAA8A3509F9}"/>
                  </a:ext>
                </a:extLst>
              </p:cNvPr>
              <p:cNvSpPr/>
              <p:nvPr/>
            </p:nvSpPr>
            <p:spPr>
              <a:xfrm flipH="1">
                <a:off x="1824681" y="1927654"/>
                <a:ext cx="107092" cy="304800"/>
              </a:xfrm>
              <a:custGeom>
                <a:avLst/>
                <a:gdLst>
                  <a:gd name="connsiteX0" fmla="*/ 107092 w 107092"/>
                  <a:gd name="connsiteY0" fmla="*/ 0 h 304800"/>
                  <a:gd name="connsiteX1" fmla="*/ 0 w 107092"/>
                  <a:gd name="connsiteY1" fmla="*/ 156519 h 304800"/>
                  <a:gd name="connsiteX2" fmla="*/ 107092 w 107092"/>
                  <a:gd name="connsiteY2" fmla="*/ 304800 h 304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7092" h="304800">
                    <a:moveTo>
                      <a:pt x="107092" y="0"/>
                    </a:moveTo>
                    <a:cubicBezTo>
                      <a:pt x="53546" y="52859"/>
                      <a:pt x="0" y="105719"/>
                      <a:pt x="0" y="156519"/>
                    </a:cubicBezTo>
                    <a:cubicBezTo>
                      <a:pt x="0" y="207319"/>
                      <a:pt x="53546" y="256059"/>
                      <a:pt x="107092" y="304800"/>
                    </a:cubicBezTo>
                  </a:path>
                </a:pathLst>
              </a:cu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KR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EA7DFE2D-4307-A343-8975-C64349AD0304}"/>
                  </a:ext>
                </a:extLst>
              </p:cNvPr>
              <p:cNvSpPr/>
              <p:nvPr/>
            </p:nvSpPr>
            <p:spPr>
              <a:xfrm>
                <a:off x="1627878" y="2029721"/>
                <a:ext cx="114813" cy="11481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KR" sz="100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-</a:t>
                </a:r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576FD7D2-5151-9345-9417-854AE3EC569C}"/>
                  </a:ext>
                </a:extLst>
              </p:cNvPr>
              <p:cNvSpPr/>
              <p:nvPr/>
            </p:nvSpPr>
            <p:spPr>
              <a:xfrm>
                <a:off x="1781405" y="2029721"/>
                <a:ext cx="114813" cy="11481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KR" sz="100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-</a:t>
                </a:r>
              </a:p>
            </p:txBody>
          </p: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7F4A78B4-5370-2847-AB65-1515C1B77A99}"/>
                </a:ext>
              </a:extLst>
            </p:cNvPr>
            <p:cNvGrpSpPr/>
            <p:nvPr/>
          </p:nvGrpSpPr>
          <p:grpSpPr>
            <a:xfrm>
              <a:off x="1571365" y="2871119"/>
              <a:ext cx="358346" cy="304800"/>
              <a:chOff x="1573427" y="1927654"/>
              <a:chExt cx="358346" cy="304800"/>
            </a:xfrm>
          </p:grpSpPr>
          <p:sp>
            <p:nvSpPr>
              <p:cNvPr id="48" name="Freeform 47">
                <a:extLst>
                  <a:ext uri="{FF2B5EF4-FFF2-40B4-BE49-F238E27FC236}">
                    <a16:creationId xmlns:a16="http://schemas.microsoft.com/office/drawing/2014/main" id="{8DADC6A7-E6B3-2149-B141-28918623C80D}"/>
                  </a:ext>
                </a:extLst>
              </p:cNvPr>
              <p:cNvSpPr/>
              <p:nvPr/>
            </p:nvSpPr>
            <p:spPr>
              <a:xfrm>
                <a:off x="1573427" y="1927654"/>
                <a:ext cx="107092" cy="304800"/>
              </a:xfrm>
              <a:custGeom>
                <a:avLst/>
                <a:gdLst>
                  <a:gd name="connsiteX0" fmla="*/ 107092 w 107092"/>
                  <a:gd name="connsiteY0" fmla="*/ 0 h 304800"/>
                  <a:gd name="connsiteX1" fmla="*/ 0 w 107092"/>
                  <a:gd name="connsiteY1" fmla="*/ 156519 h 304800"/>
                  <a:gd name="connsiteX2" fmla="*/ 107092 w 107092"/>
                  <a:gd name="connsiteY2" fmla="*/ 304800 h 304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7092" h="304800">
                    <a:moveTo>
                      <a:pt x="107092" y="0"/>
                    </a:moveTo>
                    <a:cubicBezTo>
                      <a:pt x="53546" y="52859"/>
                      <a:pt x="0" y="105719"/>
                      <a:pt x="0" y="156519"/>
                    </a:cubicBezTo>
                    <a:cubicBezTo>
                      <a:pt x="0" y="207319"/>
                      <a:pt x="53546" y="256059"/>
                      <a:pt x="107092" y="304800"/>
                    </a:cubicBezTo>
                  </a:path>
                </a:pathLst>
              </a:cu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KR"/>
              </a:p>
            </p:txBody>
          </p:sp>
          <p:sp>
            <p:nvSpPr>
              <p:cNvPr id="49" name="Freeform 48">
                <a:extLst>
                  <a:ext uri="{FF2B5EF4-FFF2-40B4-BE49-F238E27FC236}">
                    <a16:creationId xmlns:a16="http://schemas.microsoft.com/office/drawing/2014/main" id="{163D1BD1-3868-1C40-8473-F8C899E69EB9}"/>
                  </a:ext>
                </a:extLst>
              </p:cNvPr>
              <p:cNvSpPr/>
              <p:nvPr/>
            </p:nvSpPr>
            <p:spPr>
              <a:xfrm flipH="1">
                <a:off x="1824681" y="1927654"/>
                <a:ext cx="107092" cy="304800"/>
              </a:xfrm>
              <a:custGeom>
                <a:avLst/>
                <a:gdLst>
                  <a:gd name="connsiteX0" fmla="*/ 107092 w 107092"/>
                  <a:gd name="connsiteY0" fmla="*/ 0 h 304800"/>
                  <a:gd name="connsiteX1" fmla="*/ 0 w 107092"/>
                  <a:gd name="connsiteY1" fmla="*/ 156519 h 304800"/>
                  <a:gd name="connsiteX2" fmla="*/ 107092 w 107092"/>
                  <a:gd name="connsiteY2" fmla="*/ 304800 h 304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7092" h="304800">
                    <a:moveTo>
                      <a:pt x="107092" y="0"/>
                    </a:moveTo>
                    <a:cubicBezTo>
                      <a:pt x="53546" y="52859"/>
                      <a:pt x="0" y="105719"/>
                      <a:pt x="0" y="156519"/>
                    </a:cubicBezTo>
                    <a:cubicBezTo>
                      <a:pt x="0" y="207319"/>
                      <a:pt x="53546" y="256059"/>
                      <a:pt x="107092" y="304800"/>
                    </a:cubicBezTo>
                  </a:path>
                </a:pathLst>
              </a:cu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KR"/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AEB021A3-ABE2-DF45-8443-7E25731002B5}"/>
                  </a:ext>
                </a:extLst>
              </p:cNvPr>
              <p:cNvSpPr/>
              <p:nvPr/>
            </p:nvSpPr>
            <p:spPr>
              <a:xfrm>
                <a:off x="1627878" y="2029721"/>
                <a:ext cx="114813" cy="11481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KR" sz="100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-</a:t>
                </a:r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0B0203B6-4B28-D94F-988E-713FFB355B27}"/>
                  </a:ext>
                </a:extLst>
              </p:cNvPr>
              <p:cNvSpPr/>
              <p:nvPr/>
            </p:nvSpPr>
            <p:spPr>
              <a:xfrm>
                <a:off x="1781405" y="2029721"/>
                <a:ext cx="114813" cy="11481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KR" sz="100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-</a:t>
                </a:r>
              </a:p>
            </p:txBody>
          </p: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465A99A3-1A34-D144-88C7-0B2F478081A5}"/>
                </a:ext>
              </a:extLst>
            </p:cNvPr>
            <p:cNvGrpSpPr/>
            <p:nvPr/>
          </p:nvGrpSpPr>
          <p:grpSpPr>
            <a:xfrm>
              <a:off x="2596973" y="2871119"/>
              <a:ext cx="358346" cy="304800"/>
              <a:chOff x="1573427" y="1927654"/>
              <a:chExt cx="358346" cy="304800"/>
            </a:xfrm>
          </p:grpSpPr>
          <p:sp>
            <p:nvSpPr>
              <p:cNvPr id="53" name="Freeform 52">
                <a:extLst>
                  <a:ext uri="{FF2B5EF4-FFF2-40B4-BE49-F238E27FC236}">
                    <a16:creationId xmlns:a16="http://schemas.microsoft.com/office/drawing/2014/main" id="{F016B895-D0ED-DF4D-9374-7E3C78C44234}"/>
                  </a:ext>
                </a:extLst>
              </p:cNvPr>
              <p:cNvSpPr/>
              <p:nvPr/>
            </p:nvSpPr>
            <p:spPr>
              <a:xfrm>
                <a:off x="1573427" y="1927654"/>
                <a:ext cx="107092" cy="304800"/>
              </a:xfrm>
              <a:custGeom>
                <a:avLst/>
                <a:gdLst>
                  <a:gd name="connsiteX0" fmla="*/ 107092 w 107092"/>
                  <a:gd name="connsiteY0" fmla="*/ 0 h 304800"/>
                  <a:gd name="connsiteX1" fmla="*/ 0 w 107092"/>
                  <a:gd name="connsiteY1" fmla="*/ 156519 h 304800"/>
                  <a:gd name="connsiteX2" fmla="*/ 107092 w 107092"/>
                  <a:gd name="connsiteY2" fmla="*/ 304800 h 304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7092" h="304800">
                    <a:moveTo>
                      <a:pt x="107092" y="0"/>
                    </a:moveTo>
                    <a:cubicBezTo>
                      <a:pt x="53546" y="52859"/>
                      <a:pt x="0" y="105719"/>
                      <a:pt x="0" y="156519"/>
                    </a:cubicBezTo>
                    <a:cubicBezTo>
                      <a:pt x="0" y="207319"/>
                      <a:pt x="53546" y="256059"/>
                      <a:pt x="107092" y="304800"/>
                    </a:cubicBezTo>
                  </a:path>
                </a:pathLst>
              </a:cu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KR"/>
              </a:p>
            </p:txBody>
          </p:sp>
          <p:sp>
            <p:nvSpPr>
              <p:cNvPr id="54" name="Freeform 53">
                <a:extLst>
                  <a:ext uri="{FF2B5EF4-FFF2-40B4-BE49-F238E27FC236}">
                    <a16:creationId xmlns:a16="http://schemas.microsoft.com/office/drawing/2014/main" id="{623AE14C-0082-F349-ADD2-A59C3C16091D}"/>
                  </a:ext>
                </a:extLst>
              </p:cNvPr>
              <p:cNvSpPr/>
              <p:nvPr/>
            </p:nvSpPr>
            <p:spPr>
              <a:xfrm flipH="1">
                <a:off x="1824681" y="1927654"/>
                <a:ext cx="107092" cy="304800"/>
              </a:xfrm>
              <a:custGeom>
                <a:avLst/>
                <a:gdLst>
                  <a:gd name="connsiteX0" fmla="*/ 107092 w 107092"/>
                  <a:gd name="connsiteY0" fmla="*/ 0 h 304800"/>
                  <a:gd name="connsiteX1" fmla="*/ 0 w 107092"/>
                  <a:gd name="connsiteY1" fmla="*/ 156519 h 304800"/>
                  <a:gd name="connsiteX2" fmla="*/ 107092 w 107092"/>
                  <a:gd name="connsiteY2" fmla="*/ 304800 h 304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7092" h="304800">
                    <a:moveTo>
                      <a:pt x="107092" y="0"/>
                    </a:moveTo>
                    <a:cubicBezTo>
                      <a:pt x="53546" y="52859"/>
                      <a:pt x="0" y="105719"/>
                      <a:pt x="0" y="156519"/>
                    </a:cubicBezTo>
                    <a:cubicBezTo>
                      <a:pt x="0" y="207319"/>
                      <a:pt x="53546" y="256059"/>
                      <a:pt x="107092" y="304800"/>
                    </a:cubicBezTo>
                  </a:path>
                </a:pathLst>
              </a:cu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KR"/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C2AE2B71-24B1-EB40-ABD4-F5DAE023F532}"/>
                  </a:ext>
                </a:extLst>
              </p:cNvPr>
              <p:cNvSpPr/>
              <p:nvPr/>
            </p:nvSpPr>
            <p:spPr>
              <a:xfrm>
                <a:off x="1627878" y="2029721"/>
                <a:ext cx="114813" cy="11481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KR" sz="100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-</a:t>
                </a:r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95AE429E-3237-6848-BEE7-B55940D6AEFE}"/>
                  </a:ext>
                </a:extLst>
              </p:cNvPr>
              <p:cNvSpPr/>
              <p:nvPr/>
            </p:nvSpPr>
            <p:spPr>
              <a:xfrm>
                <a:off x="1781405" y="2029721"/>
                <a:ext cx="114813" cy="11481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KR" sz="100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-</a:t>
                </a:r>
              </a:p>
            </p:txBody>
          </p: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ED1973A8-D76A-894A-8E56-3EFBB37C50CC}"/>
                </a:ext>
              </a:extLst>
            </p:cNvPr>
            <p:cNvGrpSpPr/>
            <p:nvPr/>
          </p:nvGrpSpPr>
          <p:grpSpPr>
            <a:xfrm rot="5400000">
              <a:off x="1075267" y="2397206"/>
              <a:ext cx="358346" cy="304800"/>
              <a:chOff x="1573427" y="1927654"/>
              <a:chExt cx="358346" cy="304800"/>
            </a:xfrm>
          </p:grpSpPr>
          <p:sp>
            <p:nvSpPr>
              <p:cNvPr id="58" name="Freeform 57">
                <a:extLst>
                  <a:ext uri="{FF2B5EF4-FFF2-40B4-BE49-F238E27FC236}">
                    <a16:creationId xmlns:a16="http://schemas.microsoft.com/office/drawing/2014/main" id="{137489E9-6618-3049-ABF8-7D8CE0CA63D3}"/>
                  </a:ext>
                </a:extLst>
              </p:cNvPr>
              <p:cNvSpPr/>
              <p:nvPr/>
            </p:nvSpPr>
            <p:spPr>
              <a:xfrm>
                <a:off x="1573427" y="1927654"/>
                <a:ext cx="107092" cy="304800"/>
              </a:xfrm>
              <a:custGeom>
                <a:avLst/>
                <a:gdLst>
                  <a:gd name="connsiteX0" fmla="*/ 107092 w 107092"/>
                  <a:gd name="connsiteY0" fmla="*/ 0 h 304800"/>
                  <a:gd name="connsiteX1" fmla="*/ 0 w 107092"/>
                  <a:gd name="connsiteY1" fmla="*/ 156519 h 304800"/>
                  <a:gd name="connsiteX2" fmla="*/ 107092 w 107092"/>
                  <a:gd name="connsiteY2" fmla="*/ 304800 h 304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7092" h="304800">
                    <a:moveTo>
                      <a:pt x="107092" y="0"/>
                    </a:moveTo>
                    <a:cubicBezTo>
                      <a:pt x="53546" y="52859"/>
                      <a:pt x="0" y="105719"/>
                      <a:pt x="0" y="156519"/>
                    </a:cubicBezTo>
                    <a:cubicBezTo>
                      <a:pt x="0" y="207319"/>
                      <a:pt x="53546" y="256059"/>
                      <a:pt x="107092" y="304800"/>
                    </a:cubicBezTo>
                  </a:path>
                </a:pathLst>
              </a:cu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KR"/>
              </a:p>
            </p:txBody>
          </p:sp>
          <p:sp>
            <p:nvSpPr>
              <p:cNvPr id="59" name="Freeform 58">
                <a:extLst>
                  <a:ext uri="{FF2B5EF4-FFF2-40B4-BE49-F238E27FC236}">
                    <a16:creationId xmlns:a16="http://schemas.microsoft.com/office/drawing/2014/main" id="{9A0FBC1A-4A64-7949-83E4-BA96AD27DCBE}"/>
                  </a:ext>
                </a:extLst>
              </p:cNvPr>
              <p:cNvSpPr/>
              <p:nvPr/>
            </p:nvSpPr>
            <p:spPr>
              <a:xfrm flipH="1">
                <a:off x="1824681" y="1927654"/>
                <a:ext cx="107092" cy="304800"/>
              </a:xfrm>
              <a:custGeom>
                <a:avLst/>
                <a:gdLst>
                  <a:gd name="connsiteX0" fmla="*/ 107092 w 107092"/>
                  <a:gd name="connsiteY0" fmla="*/ 0 h 304800"/>
                  <a:gd name="connsiteX1" fmla="*/ 0 w 107092"/>
                  <a:gd name="connsiteY1" fmla="*/ 156519 h 304800"/>
                  <a:gd name="connsiteX2" fmla="*/ 107092 w 107092"/>
                  <a:gd name="connsiteY2" fmla="*/ 304800 h 304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7092" h="304800">
                    <a:moveTo>
                      <a:pt x="107092" y="0"/>
                    </a:moveTo>
                    <a:cubicBezTo>
                      <a:pt x="53546" y="52859"/>
                      <a:pt x="0" y="105719"/>
                      <a:pt x="0" y="156519"/>
                    </a:cubicBezTo>
                    <a:cubicBezTo>
                      <a:pt x="0" y="207319"/>
                      <a:pt x="53546" y="256059"/>
                      <a:pt x="107092" y="304800"/>
                    </a:cubicBezTo>
                  </a:path>
                </a:pathLst>
              </a:cu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KR"/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2A9C1A42-DCBB-3148-8F87-B61B91FE3C17}"/>
                  </a:ext>
                </a:extLst>
              </p:cNvPr>
              <p:cNvSpPr/>
              <p:nvPr/>
            </p:nvSpPr>
            <p:spPr>
              <a:xfrm rot="16200000">
                <a:off x="1627878" y="2029721"/>
                <a:ext cx="114812" cy="11481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KR" sz="100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-</a:t>
                </a:r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17871232-F42F-0E49-946E-F5602A688113}"/>
                  </a:ext>
                </a:extLst>
              </p:cNvPr>
              <p:cNvSpPr/>
              <p:nvPr/>
            </p:nvSpPr>
            <p:spPr>
              <a:xfrm rot="16200000">
                <a:off x="1781405" y="2029721"/>
                <a:ext cx="114812" cy="11481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KR" sz="100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-</a:t>
                </a:r>
              </a:p>
            </p:txBody>
          </p: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3742E6C8-7B57-9B42-A007-566758F29947}"/>
                </a:ext>
              </a:extLst>
            </p:cNvPr>
            <p:cNvGrpSpPr/>
            <p:nvPr/>
          </p:nvGrpSpPr>
          <p:grpSpPr>
            <a:xfrm rot="5400000">
              <a:off x="2068388" y="2396333"/>
              <a:ext cx="358346" cy="304800"/>
              <a:chOff x="1573427" y="1927654"/>
              <a:chExt cx="358346" cy="304800"/>
            </a:xfrm>
          </p:grpSpPr>
          <p:sp>
            <p:nvSpPr>
              <p:cNvPr id="63" name="Freeform 62">
                <a:extLst>
                  <a:ext uri="{FF2B5EF4-FFF2-40B4-BE49-F238E27FC236}">
                    <a16:creationId xmlns:a16="http://schemas.microsoft.com/office/drawing/2014/main" id="{C1A783EA-A287-694E-9697-7044FEA999C9}"/>
                  </a:ext>
                </a:extLst>
              </p:cNvPr>
              <p:cNvSpPr/>
              <p:nvPr/>
            </p:nvSpPr>
            <p:spPr>
              <a:xfrm>
                <a:off x="1573427" y="1927654"/>
                <a:ext cx="107092" cy="304800"/>
              </a:xfrm>
              <a:custGeom>
                <a:avLst/>
                <a:gdLst>
                  <a:gd name="connsiteX0" fmla="*/ 107092 w 107092"/>
                  <a:gd name="connsiteY0" fmla="*/ 0 h 304800"/>
                  <a:gd name="connsiteX1" fmla="*/ 0 w 107092"/>
                  <a:gd name="connsiteY1" fmla="*/ 156519 h 304800"/>
                  <a:gd name="connsiteX2" fmla="*/ 107092 w 107092"/>
                  <a:gd name="connsiteY2" fmla="*/ 304800 h 304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7092" h="304800">
                    <a:moveTo>
                      <a:pt x="107092" y="0"/>
                    </a:moveTo>
                    <a:cubicBezTo>
                      <a:pt x="53546" y="52859"/>
                      <a:pt x="0" y="105719"/>
                      <a:pt x="0" y="156519"/>
                    </a:cubicBezTo>
                    <a:cubicBezTo>
                      <a:pt x="0" y="207319"/>
                      <a:pt x="53546" y="256059"/>
                      <a:pt x="107092" y="304800"/>
                    </a:cubicBezTo>
                  </a:path>
                </a:pathLst>
              </a:cu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KR"/>
              </a:p>
            </p:txBody>
          </p:sp>
          <p:sp>
            <p:nvSpPr>
              <p:cNvPr id="64" name="Freeform 63">
                <a:extLst>
                  <a:ext uri="{FF2B5EF4-FFF2-40B4-BE49-F238E27FC236}">
                    <a16:creationId xmlns:a16="http://schemas.microsoft.com/office/drawing/2014/main" id="{29F4B8F9-7CEB-9C49-B709-936FB031D466}"/>
                  </a:ext>
                </a:extLst>
              </p:cNvPr>
              <p:cNvSpPr/>
              <p:nvPr/>
            </p:nvSpPr>
            <p:spPr>
              <a:xfrm flipH="1">
                <a:off x="1824681" y="1927654"/>
                <a:ext cx="107092" cy="304800"/>
              </a:xfrm>
              <a:custGeom>
                <a:avLst/>
                <a:gdLst>
                  <a:gd name="connsiteX0" fmla="*/ 107092 w 107092"/>
                  <a:gd name="connsiteY0" fmla="*/ 0 h 304800"/>
                  <a:gd name="connsiteX1" fmla="*/ 0 w 107092"/>
                  <a:gd name="connsiteY1" fmla="*/ 156519 h 304800"/>
                  <a:gd name="connsiteX2" fmla="*/ 107092 w 107092"/>
                  <a:gd name="connsiteY2" fmla="*/ 304800 h 304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7092" h="304800">
                    <a:moveTo>
                      <a:pt x="107092" y="0"/>
                    </a:moveTo>
                    <a:cubicBezTo>
                      <a:pt x="53546" y="52859"/>
                      <a:pt x="0" y="105719"/>
                      <a:pt x="0" y="156519"/>
                    </a:cubicBezTo>
                    <a:cubicBezTo>
                      <a:pt x="0" y="207319"/>
                      <a:pt x="53546" y="256059"/>
                      <a:pt x="107092" y="304800"/>
                    </a:cubicBezTo>
                  </a:path>
                </a:pathLst>
              </a:cu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KR"/>
              </a:p>
            </p:txBody>
          </p:sp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47D4859E-9C61-544E-9BDA-7B749FB29F6E}"/>
                  </a:ext>
                </a:extLst>
              </p:cNvPr>
              <p:cNvSpPr/>
              <p:nvPr/>
            </p:nvSpPr>
            <p:spPr>
              <a:xfrm rot="16200000">
                <a:off x="1627878" y="2029721"/>
                <a:ext cx="114812" cy="11481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KR" sz="100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-</a:t>
                </a:r>
              </a:p>
            </p:txBody>
          </p:sp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FE045908-9424-EC41-844D-E13F86E7E14F}"/>
                  </a:ext>
                </a:extLst>
              </p:cNvPr>
              <p:cNvSpPr/>
              <p:nvPr/>
            </p:nvSpPr>
            <p:spPr>
              <a:xfrm rot="16200000">
                <a:off x="1781405" y="2029721"/>
                <a:ext cx="114812" cy="11481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KR" sz="100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-</a:t>
                </a:r>
              </a:p>
            </p:txBody>
          </p:sp>
        </p:grp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F9951B43-330F-284A-9F7D-457202B3BF34}"/>
                </a:ext>
              </a:extLst>
            </p:cNvPr>
            <p:cNvGrpSpPr/>
            <p:nvPr/>
          </p:nvGrpSpPr>
          <p:grpSpPr>
            <a:xfrm rot="5400000">
              <a:off x="3075226" y="2399953"/>
              <a:ext cx="358346" cy="304800"/>
              <a:chOff x="1573427" y="1927654"/>
              <a:chExt cx="358346" cy="304800"/>
            </a:xfrm>
          </p:grpSpPr>
          <p:sp>
            <p:nvSpPr>
              <p:cNvPr id="68" name="Freeform 67">
                <a:extLst>
                  <a:ext uri="{FF2B5EF4-FFF2-40B4-BE49-F238E27FC236}">
                    <a16:creationId xmlns:a16="http://schemas.microsoft.com/office/drawing/2014/main" id="{8B6978E1-1B73-9249-8440-31DE8EE9ACF6}"/>
                  </a:ext>
                </a:extLst>
              </p:cNvPr>
              <p:cNvSpPr/>
              <p:nvPr/>
            </p:nvSpPr>
            <p:spPr>
              <a:xfrm>
                <a:off x="1573427" y="1927654"/>
                <a:ext cx="107092" cy="304800"/>
              </a:xfrm>
              <a:custGeom>
                <a:avLst/>
                <a:gdLst>
                  <a:gd name="connsiteX0" fmla="*/ 107092 w 107092"/>
                  <a:gd name="connsiteY0" fmla="*/ 0 h 304800"/>
                  <a:gd name="connsiteX1" fmla="*/ 0 w 107092"/>
                  <a:gd name="connsiteY1" fmla="*/ 156519 h 304800"/>
                  <a:gd name="connsiteX2" fmla="*/ 107092 w 107092"/>
                  <a:gd name="connsiteY2" fmla="*/ 304800 h 304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7092" h="304800">
                    <a:moveTo>
                      <a:pt x="107092" y="0"/>
                    </a:moveTo>
                    <a:cubicBezTo>
                      <a:pt x="53546" y="52859"/>
                      <a:pt x="0" y="105719"/>
                      <a:pt x="0" y="156519"/>
                    </a:cubicBezTo>
                    <a:cubicBezTo>
                      <a:pt x="0" y="207319"/>
                      <a:pt x="53546" y="256059"/>
                      <a:pt x="107092" y="304800"/>
                    </a:cubicBezTo>
                  </a:path>
                </a:pathLst>
              </a:cu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KR"/>
              </a:p>
            </p:txBody>
          </p:sp>
          <p:sp>
            <p:nvSpPr>
              <p:cNvPr id="69" name="Freeform 68">
                <a:extLst>
                  <a:ext uri="{FF2B5EF4-FFF2-40B4-BE49-F238E27FC236}">
                    <a16:creationId xmlns:a16="http://schemas.microsoft.com/office/drawing/2014/main" id="{E52AA146-DFE7-A848-9568-0C0567D644B7}"/>
                  </a:ext>
                </a:extLst>
              </p:cNvPr>
              <p:cNvSpPr/>
              <p:nvPr/>
            </p:nvSpPr>
            <p:spPr>
              <a:xfrm flipH="1">
                <a:off x="1824681" y="1927654"/>
                <a:ext cx="107092" cy="304800"/>
              </a:xfrm>
              <a:custGeom>
                <a:avLst/>
                <a:gdLst>
                  <a:gd name="connsiteX0" fmla="*/ 107092 w 107092"/>
                  <a:gd name="connsiteY0" fmla="*/ 0 h 304800"/>
                  <a:gd name="connsiteX1" fmla="*/ 0 w 107092"/>
                  <a:gd name="connsiteY1" fmla="*/ 156519 h 304800"/>
                  <a:gd name="connsiteX2" fmla="*/ 107092 w 107092"/>
                  <a:gd name="connsiteY2" fmla="*/ 304800 h 304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7092" h="304800">
                    <a:moveTo>
                      <a:pt x="107092" y="0"/>
                    </a:moveTo>
                    <a:cubicBezTo>
                      <a:pt x="53546" y="52859"/>
                      <a:pt x="0" y="105719"/>
                      <a:pt x="0" y="156519"/>
                    </a:cubicBezTo>
                    <a:cubicBezTo>
                      <a:pt x="0" y="207319"/>
                      <a:pt x="53546" y="256059"/>
                      <a:pt x="107092" y="304800"/>
                    </a:cubicBezTo>
                  </a:path>
                </a:pathLst>
              </a:cu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KR"/>
              </a:p>
            </p:txBody>
          </p:sp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A1624559-4577-1643-82D0-B2FB469584EB}"/>
                  </a:ext>
                </a:extLst>
              </p:cNvPr>
              <p:cNvSpPr/>
              <p:nvPr/>
            </p:nvSpPr>
            <p:spPr>
              <a:xfrm rot="16200000">
                <a:off x="1627878" y="2029721"/>
                <a:ext cx="114812" cy="11481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KR" sz="100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-</a:t>
                </a:r>
              </a:p>
            </p:txBody>
          </p:sp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906693D9-82F5-984D-A068-4686D3C737C4}"/>
                  </a:ext>
                </a:extLst>
              </p:cNvPr>
              <p:cNvSpPr/>
              <p:nvPr/>
            </p:nvSpPr>
            <p:spPr>
              <a:xfrm rot="16200000">
                <a:off x="1781405" y="2029721"/>
                <a:ext cx="114812" cy="11481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KR" sz="100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-</a:t>
                </a:r>
              </a:p>
            </p:txBody>
          </p:sp>
        </p:grpSp>
      </p:grpSp>
      <p:sp>
        <p:nvSpPr>
          <p:cNvPr id="73" name="TextBox 72">
            <a:extLst>
              <a:ext uri="{FF2B5EF4-FFF2-40B4-BE49-F238E27FC236}">
                <a16:creationId xmlns:a16="http://schemas.microsoft.com/office/drawing/2014/main" id="{5ADFD61A-192A-0F4A-BC96-0A6C43E6E833}"/>
              </a:ext>
            </a:extLst>
          </p:cNvPr>
          <p:cNvSpPr txBox="1"/>
          <p:nvPr/>
        </p:nvSpPr>
        <p:spPr>
          <a:xfrm>
            <a:off x="378692" y="3652063"/>
            <a:ext cx="178119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sz="1400">
                <a:latin typeface="Consolas" panose="020B0609020204030204" pitchFamily="49" charset="0"/>
                <a:cs typeface="Consolas" panose="020B0609020204030204" pitchFamily="49" charset="0"/>
              </a:rPr>
              <a:t>Si</a:t>
            </a:r>
          </a:p>
          <a:p>
            <a:r>
              <a:rPr lang="en-KR" sz="1400">
                <a:latin typeface="Consolas" panose="020B0609020204030204" pitchFamily="49" charset="0"/>
                <a:cs typeface="Consolas" panose="020B0609020204030204" pitchFamily="49" charset="0"/>
              </a:rPr>
              <a:t>v+ = 4</a:t>
            </a:r>
          </a:p>
          <a:p>
            <a:r>
              <a:rPr lang="en-KR" sz="1400">
                <a:latin typeface="Consolas" panose="020B0609020204030204" pitchFamily="49" charset="0"/>
                <a:cs typeface="Consolas" panose="020B0609020204030204" pitchFamily="49" charset="0"/>
              </a:rPr>
              <a:t>v- = 8/2 = 4</a:t>
            </a: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DD0486CC-35EB-BB49-BB94-EB1AEBCE4972}"/>
              </a:ext>
            </a:extLst>
          </p:cNvPr>
          <p:cNvCxnSpPr>
            <a:cxnSpLocks/>
            <a:stCxn id="4" idx="3"/>
          </p:cNvCxnSpPr>
          <p:nvPr/>
        </p:nvCxnSpPr>
        <p:spPr>
          <a:xfrm flipH="1">
            <a:off x="932688" y="2686747"/>
            <a:ext cx="559474" cy="10510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0479487A-EADE-7D43-A873-E41A97C7BD97}"/>
              </a:ext>
            </a:extLst>
          </p:cNvPr>
          <p:cNvCxnSpPr>
            <a:cxnSpLocks/>
          </p:cNvCxnSpPr>
          <p:nvPr/>
        </p:nvCxnSpPr>
        <p:spPr>
          <a:xfrm>
            <a:off x="2983686" y="2740093"/>
            <a:ext cx="316043" cy="8243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238446FB-5DF8-9348-B63C-690A505F41F5}"/>
              </a:ext>
            </a:extLst>
          </p:cNvPr>
          <p:cNvSpPr txBox="1"/>
          <p:nvPr/>
        </p:nvSpPr>
        <p:spPr>
          <a:xfrm>
            <a:off x="3045745" y="3577984"/>
            <a:ext cx="178119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sz="1400">
                <a:latin typeface="Consolas" panose="020B0609020204030204" pitchFamily="49" charset="0"/>
                <a:cs typeface="Consolas" panose="020B0609020204030204" pitchFamily="49" charset="0"/>
              </a:rPr>
              <a:t>Si</a:t>
            </a:r>
          </a:p>
          <a:p>
            <a:r>
              <a:rPr lang="en-KR" sz="1400">
                <a:latin typeface="Consolas" panose="020B0609020204030204" pitchFamily="49" charset="0"/>
                <a:cs typeface="Consolas" panose="020B0609020204030204" pitchFamily="49" charset="0"/>
              </a:rPr>
              <a:t>v+ = 4</a:t>
            </a:r>
          </a:p>
          <a:p>
            <a:r>
              <a:rPr lang="en-KR" sz="1400">
                <a:latin typeface="Consolas" panose="020B0609020204030204" pitchFamily="49" charset="0"/>
                <a:cs typeface="Consolas" panose="020B0609020204030204" pitchFamily="49" charset="0"/>
              </a:rPr>
              <a:t>v- = 8/2 = 4</a:t>
            </a:r>
          </a:p>
        </p:txBody>
      </p:sp>
      <p:grpSp>
        <p:nvGrpSpPr>
          <p:cNvPr id="241" name="Group 240">
            <a:extLst>
              <a:ext uri="{FF2B5EF4-FFF2-40B4-BE49-F238E27FC236}">
                <a16:creationId xmlns:a16="http://schemas.microsoft.com/office/drawing/2014/main" id="{CA77E689-3D61-1942-8A99-5D81FD8875A5}"/>
              </a:ext>
            </a:extLst>
          </p:cNvPr>
          <p:cNvGrpSpPr/>
          <p:nvPr/>
        </p:nvGrpSpPr>
        <p:grpSpPr>
          <a:xfrm>
            <a:off x="8232085" y="107666"/>
            <a:ext cx="3500725" cy="2354166"/>
            <a:chOff x="465437" y="1312853"/>
            <a:chExt cx="3678195" cy="2473511"/>
          </a:xfrm>
        </p:grpSpPr>
        <p:sp>
          <p:nvSpPr>
            <p:cNvPr id="242" name="Oval 241">
              <a:extLst>
                <a:ext uri="{FF2B5EF4-FFF2-40B4-BE49-F238E27FC236}">
                  <a16:creationId xmlns:a16="http://schemas.microsoft.com/office/drawing/2014/main" id="{C7FE5A7E-E046-824B-91EB-8BCA899EBB8C}"/>
                </a:ext>
              </a:extLst>
            </p:cNvPr>
            <p:cNvSpPr/>
            <p:nvPr/>
          </p:nvSpPr>
          <p:spPr>
            <a:xfrm>
              <a:off x="1458557" y="2257163"/>
              <a:ext cx="584887" cy="584887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243" name="Oval 242">
              <a:extLst>
                <a:ext uri="{FF2B5EF4-FFF2-40B4-BE49-F238E27FC236}">
                  <a16:creationId xmlns:a16="http://schemas.microsoft.com/office/drawing/2014/main" id="{905706C9-E419-D942-ADC1-49C36067B4E2}"/>
                </a:ext>
              </a:extLst>
            </p:cNvPr>
            <p:cNvSpPr/>
            <p:nvPr/>
          </p:nvSpPr>
          <p:spPr>
            <a:xfrm>
              <a:off x="2483703" y="2257163"/>
              <a:ext cx="584887" cy="5848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>
                  <a:solidFill>
                    <a:schemeClr val="tx1"/>
                  </a:solidFill>
                </a:rPr>
                <a:t>Si</a:t>
              </a:r>
            </a:p>
          </p:txBody>
        </p:sp>
        <p:sp>
          <p:nvSpPr>
            <p:cNvPr id="244" name="Oval 243">
              <a:extLst>
                <a:ext uri="{FF2B5EF4-FFF2-40B4-BE49-F238E27FC236}">
                  <a16:creationId xmlns:a16="http://schemas.microsoft.com/office/drawing/2014/main" id="{FDCE7FDD-4F88-7444-87D5-352AFB74E153}"/>
                </a:ext>
              </a:extLst>
            </p:cNvPr>
            <p:cNvSpPr/>
            <p:nvPr/>
          </p:nvSpPr>
          <p:spPr>
            <a:xfrm>
              <a:off x="1458095" y="1312853"/>
              <a:ext cx="584887" cy="5848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>
                  <a:solidFill>
                    <a:schemeClr val="tx1"/>
                  </a:solidFill>
                </a:rPr>
                <a:t>Si</a:t>
              </a:r>
            </a:p>
          </p:txBody>
        </p:sp>
        <p:sp>
          <p:nvSpPr>
            <p:cNvPr id="245" name="Oval 244">
              <a:extLst>
                <a:ext uri="{FF2B5EF4-FFF2-40B4-BE49-F238E27FC236}">
                  <a16:creationId xmlns:a16="http://schemas.microsoft.com/office/drawing/2014/main" id="{06398038-74A9-7D43-8215-AEEB57D08C17}"/>
                </a:ext>
              </a:extLst>
            </p:cNvPr>
            <p:cNvSpPr/>
            <p:nvPr/>
          </p:nvSpPr>
          <p:spPr>
            <a:xfrm>
              <a:off x="2483704" y="1312853"/>
              <a:ext cx="584887" cy="5848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>
                  <a:solidFill>
                    <a:schemeClr val="tx1"/>
                  </a:solidFill>
                </a:rPr>
                <a:t>Si</a:t>
              </a:r>
            </a:p>
          </p:txBody>
        </p:sp>
        <p:sp>
          <p:nvSpPr>
            <p:cNvPr id="246" name="Oval 245">
              <a:extLst>
                <a:ext uri="{FF2B5EF4-FFF2-40B4-BE49-F238E27FC236}">
                  <a16:creationId xmlns:a16="http://schemas.microsoft.com/office/drawing/2014/main" id="{5FFDFDC7-F711-CF44-979D-093496056F47}"/>
                </a:ext>
              </a:extLst>
            </p:cNvPr>
            <p:cNvSpPr/>
            <p:nvPr/>
          </p:nvSpPr>
          <p:spPr>
            <a:xfrm>
              <a:off x="465437" y="2257163"/>
              <a:ext cx="584887" cy="5848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>
                  <a:solidFill>
                    <a:schemeClr val="tx1"/>
                  </a:solidFill>
                </a:rPr>
                <a:t>Si</a:t>
              </a:r>
            </a:p>
          </p:txBody>
        </p:sp>
        <p:sp>
          <p:nvSpPr>
            <p:cNvPr id="247" name="Oval 246">
              <a:extLst>
                <a:ext uri="{FF2B5EF4-FFF2-40B4-BE49-F238E27FC236}">
                  <a16:creationId xmlns:a16="http://schemas.microsoft.com/office/drawing/2014/main" id="{E7BE0190-36EC-B347-AB86-88ECD4702B83}"/>
                </a:ext>
              </a:extLst>
            </p:cNvPr>
            <p:cNvSpPr/>
            <p:nvPr/>
          </p:nvSpPr>
          <p:spPr>
            <a:xfrm>
              <a:off x="1458095" y="3201477"/>
              <a:ext cx="584887" cy="5848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>
                  <a:solidFill>
                    <a:schemeClr val="tx1"/>
                  </a:solidFill>
                </a:rPr>
                <a:t>Si</a:t>
              </a:r>
            </a:p>
          </p:txBody>
        </p:sp>
        <p:sp>
          <p:nvSpPr>
            <p:cNvPr id="248" name="Oval 247">
              <a:extLst>
                <a:ext uri="{FF2B5EF4-FFF2-40B4-BE49-F238E27FC236}">
                  <a16:creationId xmlns:a16="http://schemas.microsoft.com/office/drawing/2014/main" id="{F90FD4DF-55E7-B345-A402-6A739FE8B4EE}"/>
                </a:ext>
              </a:extLst>
            </p:cNvPr>
            <p:cNvSpPr/>
            <p:nvPr/>
          </p:nvSpPr>
          <p:spPr>
            <a:xfrm>
              <a:off x="2483704" y="3201477"/>
              <a:ext cx="584887" cy="5848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>
                  <a:solidFill>
                    <a:schemeClr val="tx1"/>
                  </a:solidFill>
                </a:rPr>
                <a:t>Si</a:t>
              </a:r>
            </a:p>
          </p:txBody>
        </p:sp>
        <p:sp>
          <p:nvSpPr>
            <p:cNvPr id="249" name="Oval 248">
              <a:extLst>
                <a:ext uri="{FF2B5EF4-FFF2-40B4-BE49-F238E27FC236}">
                  <a16:creationId xmlns:a16="http://schemas.microsoft.com/office/drawing/2014/main" id="{18DCFD46-6A01-FB44-B417-AF6F3120F6A2}"/>
                </a:ext>
              </a:extLst>
            </p:cNvPr>
            <p:cNvSpPr/>
            <p:nvPr/>
          </p:nvSpPr>
          <p:spPr>
            <a:xfrm>
              <a:off x="3443414" y="2257163"/>
              <a:ext cx="584887" cy="5848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>
                  <a:solidFill>
                    <a:schemeClr val="tx1"/>
                  </a:solidFill>
                </a:rPr>
                <a:t>Si</a:t>
              </a:r>
            </a:p>
          </p:txBody>
        </p:sp>
        <p:sp>
          <p:nvSpPr>
            <p:cNvPr id="250" name="TextBox 249">
              <a:extLst>
                <a:ext uri="{FF2B5EF4-FFF2-40B4-BE49-F238E27FC236}">
                  <a16:creationId xmlns:a16="http://schemas.microsoft.com/office/drawing/2014/main" id="{BE0C3CF2-1A89-344C-8772-B20983C828C5}"/>
                </a:ext>
              </a:extLst>
            </p:cNvPr>
            <p:cNvSpPr txBox="1"/>
            <p:nvPr/>
          </p:nvSpPr>
          <p:spPr>
            <a:xfrm>
              <a:off x="3583459" y="1312853"/>
              <a:ext cx="5601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KR"/>
                <a:t>…</a:t>
              </a:r>
            </a:p>
          </p:txBody>
        </p:sp>
        <p:sp>
          <p:nvSpPr>
            <p:cNvPr id="251" name="TextBox 250">
              <a:extLst>
                <a:ext uri="{FF2B5EF4-FFF2-40B4-BE49-F238E27FC236}">
                  <a16:creationId xmlns:a16="http://schemas.microsoft.com/office/drawing/2014/main" id="{85CF7EF5-E9EE-7042-8069-1C519BBD7034}"/>
                </a:ext>
              </a:extLst>
            </p:cNvPr>
            <p:cNvSpPr txBox="1"/>
            <p:nvPr/>
          </p:nvSpPr>
          <p:spPr>
            <a:xfrm>
              <a:off x="490151" y="1345700"/>
              <a:ext cx="5601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KR"/>
                <a:t>…</a:t>
              </a:r>
            </a:p>
          </p:txBody>
        </p:sp>
        <p:sp>
          <p:nvSpPr>
            <p:cNvPr id="252" name="TextBox 251">
              <a:extLst>
                <a:ext uri="{FF2B5EF4-FFF2-40B4-BE49-F238E27FC236}">
                  <a16:creationId xmlns:a16="http://schemas.microsoft.com/office/drawing/2014/main" id="{EF5F2282-54BA-4243-B88D-AED5D8D3933F}"/>
                </a:ext>
              </a:extLst>
            </p:cNvPr>
            <p:cNvSpPr txBox="1"/>
            <p:nvPr/>
          </p:nvSpPr>
          <p:spPr>
            <a:xfrm>
              <a:off x="3583458" y="3244334"/>
              <a:ext cx="5601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KR"/>
                <a:t>…</a:t>
              </a:r>
            </a:p>
          </p:txBody>
        </p:sp>
        <p:sp>
          <p:nvSpPr>
            <p:cNvPr id="253" name="TextBox 252">
              <a:extLst>
                <a:ext uri="{FF2B5EF4-FFF2-40B4-BE49-F238E27FC236}">
                  <a16:creationId xmlns:a16="http://schemas.microsoft.com/office/drawing/2014/main" id="{6BD1C330-22E0-B043-B254-9ACDB1BB1EEB}"/>
                </a:ext>
              </a:extLst>
            </p:cNvPr>
            <p:cNvSpPr txBox="1"/>
            <p:nvPr/>
          </p:nvSpPr>
          <p:spPr>
            <a:xfrm>
              <a:off x="504564" y="3309254"/>
              <a:ext cx="5601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KR"/>
                <a:t>…</a:t>
              </a:r>
            </a:p>
          </p:txBody>
        </p:sp>
        <p:grpSp>
          <p:nvGrpSpPr>
            <p:cNvPr id="254" name="Group 253">
              <a:extLst>
                <a:ext uri="{FF2B5EF4-FFF2-40B4-BE49-F238E27FC236}">
                  <a16:creationId xmlns:a16="http://schemas.microsoft.com/office/drawing/2014/main" id="{E39F5FE0-2FA7-BA4E-A9D1-82404FF692D0}"/>
                </a:ext>
              </a:extLst>
            </p:cNvPr>
            <p:cNvGrpSpPr/>
            <p:nvPr/>
          </p:nvGrpSpPr>
          <p:grpSpPr>
            <a:xfrm>
              <a:off x="1571365" y="1925050"/>
              <a:ext cx="358346" cy="304800"/>
              <a:chOff x="1573427" y="1927654"/>
              <a:chExt cx="358346" cy="304800"/>
            </a:xfrm>
          </p:grpSpPr>
          <p:sp>
            <p:nvSpPr>
              <p:cNvPr id="285" name="Freeform 284">
                <a:extLst>
                  <a:ext uri="{FF2B5EF4-FFF2-40B4-BE49-F238E27FC236}">
                    <a16:creationId xmlns:a16="http://schemas.microsoft.com/office/drawing/2014/main" id="{78174044-7E6D-7E4C-9D3D-C8FCE7B181AE}"/>
                  </a:ext>
                </a:extLst>
              </p:cNvPr>
              <p:cNvSpPr/>
              <p:nvPr/>
            </p:nvSpPr>
            <p:spPr>
              <a:xfrm>
                <a:off x="1573427" y="1927654"/>
                <a:ext cx="107092" cy="304800"/>
              </a:xfrm>
              <a:custGeom>
                <a:avLst/>
                <a:gdLst>
                  <a:gd name="connsiteX0" fmla="*/ 107092 w 107092"/>
                  <a:gd name="connsiteY0" fmla="*/ 0 h 304800"/>
                  <a:gd name="connsiteX1" fmla="*/ 0 w 107092"/>
                  <a:gd name="connsiteY1" fmla="*/ 156519 h 304800"/>
                  <a:gd name="connsiteX2" fmla="*/ 107092 w 107092"/>
                  <a:gd name="connsiteY2" fmla="*/ 304800 h 304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7092" h="304800">
                    <a:moveTo>
                      <a:pt x="107092" y="0"/>
                    </a:moveTo>
                    <a:cubicBezTo>
                      <a:pt x="53546" y="52859"/>
                      <a:pt x="0" y="105719"/>
                      <a:pt x="0" y="156519"/>
                    </a:cubicBezTo>
                    <a:cubicBezTo>
                      <a:pt x="0" y="207319"/>
                      <a:pt x="53546" y="256059"/>
                      <a:pt x="107092" y="304800"/>
                    </a:cubicBezTo>
                  </a:path>
                </a:pathLst>
              </a:cu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KR"/>
              </a:p>
            </p:txBody>
          </p:sp>
          <p:sp>
            <p:nvSpPr>
              <p:cNvPr id="286" name="Freeform 285">
                <a:extLst>
                  <a:ext uri="{FF2B5EF4-FFF2-40B4-BE49-F238E27FC236}">
                    <a16:creationId xmlns:a16="http://schemas.microsoft.com/office/drawing/2014/main" id="{9A21E934-049F-BD46-9B26-25A3FF53E9BE}"/>
                  </a:ext>
                </a:extLst>
              </p:cNvPr>
              <p:cNvSpPr/>
              <p:nvPr/>
            </p:nvSpPr>
            <p:spPr>
              <a:xfrm flipH="1">
                <a:off x="1824681" y="1927654"/>
                <a:ext cx="107092" cy="304800"/>
              </a:xfrm>
              <a:custGeom>
                <a:avLst/>
                <a:gdLst>
                  <a:gd name="connsiteX0" fmla="*/ 107092 w 107092"/>
                  <a:gd name="connsiteY0" fmla="*/ 0 h 304800"/>
                  <a:gd name="connsiteX1" fmla="*/ 0 w 107092"/>
                  <a:gd name="connsiteY1" fmla="*/ 156519 h 304800"/>
                  <a:gd name="connsiteX2" fmla="*/ 107092 w 107092"/>
                  <a:gd name="connsiteY2" fmla="*/ 304800 h 304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7092" h="304800">
                    <a:moveTo>
                      <a:pt x="107092" y="0"/>
                    </a:moveTo>
                    <a:cubicBezTo>
                      <a:pt x="53546" y="52859"/>
                      <a:pt x="0" y="105719"/>
                      <a:pt x="0" y="156519"/>
                    </a:cubicBezTo>
                    <a:cubicBezTo>
                      <a:pt x="0" y="207319"/>
                      <a:pt x="53546" y="256059"/>
                      <a:pt x="107092" y="304800"/>
                    </a:cubicBezTo>
                  </a:path>
                </a:pathLst>
              </a:cu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KR"/>
              </a:p>
            </p:txBody>
          </p:sp>
          <p:sp>
            <p:nvSpPr>
              <p:cNvPr id="287" name="Oval 286">
                <a:extLst>
                  <a:ext uri="{FF2B5EF4-FFF2-40B4-BE49-F238E27FC236}">
                    <a16:creationId xmlns:a16="http://schemas.microsoft.com/office/drawing/2014/main" id="{FD51BA67-B54F-744F-97AD-EADB4ABF65AB}"/>
                  </a:ext>
                </a:extLst>
              </p:cNvPr>
              <p:cNvSpPr/>
              <p:nvPr/>
            </p:nvSpPr>
            <p:spPr>
              <a:xfrm>
                <a:off x="1627878" y="2029721"/>
                <a:ext cx="114813" cy="11481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KR" sz="100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-</a:t>
                </a:r>
              </a:p>
            </p:txBody>
          </p:sp>
          <p:sp>
            <p:nvSpPr>
              <p:cNvPr id="288" name="Oval 287">
                <a:extLst>
                  <a:ext uri="{FF2B5EF4-FFF2-40B4-BE49-F238E27FC236}">
                    <a16:creationId xmlns:a16="http://schemas.microsoft.com/office/drawing/2014/main" id="{FF7F1CFF-F893-8D43-A863-006DEAB2788C}"/>
                  </a:ext>
                </a:extLst>
              </p:cNvPr>
              <p:cNvSpPr/>
              <p:nvPr/>
            </p:nvSpPr>
            <p:spPr>
              <a:xfrm>
                <a:off x="1781405" y="2029721"/>
                <a:ext cx="114813" cy="11481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KR" sz="100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-</a:t>
                </a:r>
              </a:p>
            </p:txBody>
          </p:sp>
        </p:grpSp>
        <p:grpSp>
          <p:nvGrpSpPr>
            <p:cNvPr id="255" name="Group 254">
              <a:extLst>
                <a:ext uri="{FF2B5EF4-FFF2-40B4-BE49-F238E27FC236}">
                  <a16:creationId xmlns:a16="http://schemas.microsoft.com/office/drawing/2014/main" id="{57D0954F-423A-EA48-8156-4D44FA754E0E}"/>
                </a:ext>
              </a:extLst>
            </p:cNvPr>
            <p:cNvGrpSpPr/>
            <p:nvPr/>
          </p:nvGrpSpPr>
          <p:grpSpPr>
            <a:xfrm>
              <a:off x="2596973" y="1925050"/>
              <a:ext cx="358346" cy="304800"/>
              <a:chOff x="1573427" y="1927654"/>
              <a:chExt cx="358346" cy="304800"/>
            </a:xfrm>
          </p:grpSpPr>
          <p:sp>
            <p:nvSpPr>
              <p:cNvPr id="281" name="Freeform 280">
                <a:extLst>
                  <a:ext uri="{FF2B5EF4-FFF2-40B4-BE49-F238E27FC236}">
                    <a16:creationId xmlns:a16="http://schemas.microsoft.com/office/drawing/2014/main" id="{B8CD7A16-8A6B-B445-8274-5F62184E129A}"/>
                  </a:ext>
                </a:extLst>
              </p:cNvPr>
              <p:cNvSpPr/>
              <p:nvPr/>
            </p:nvSpPr>
            <p:spPr>
              <a:xfrm>
                <a:off x="1573427" y="1927654"/>
                <a:ext cx="107092" cy="304800"/>
              </a:xfrm>
              <a:custGeom>
                <a:avLst/>
                <a:gdLst>
                  <a:gd name="connsiteX0" fmla="*/ 107092 w 107092"/>
                  <a:gd name="connsiteY0" fmla="*/ 0 h 304800"/>
                  <a:gd name="connsiteX1" fmla="*/ 0 w 107092"/>
                  <a:gd name="connsiteY1" fmla="*/ 156519 h 304800"/>
                  <a:gd name="connsiteX2" fmla="*/ 107092 w 107092"/>
                  <a:gd name="connsiteY2" fmla="*/ 304800 h 304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7092" h="304800">
                    <a:moveTo>
                      <a:pt x="107092" y="0"/>
                    </a:moveTo>
                    <a:cubicBezTo>
                      <a:pt x="53546" y="52859"/>
                      <a:pt x="0" y="105719"/>
                      <a:pt x="0" y="156519"/>
                    </a:cubicBezTo>
                    <a:cubicBezTo>
                      <a:pt x="0" y="207319"/>
                      <a:pt x="53546" y="256059"/>
                      <a:pt x="107092" y="304800"/>
                    </a:cubicBezTo>
                  </a:path>
                </a:pathLst>
              </a:cu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KR"/>
              </a:p>
            </p:txBody>
          </p:sp>
          <p:sp>
            <p:nvSpPr>
              <p:cNvPr id="282" name="Freeform 281">
                <a:extLst>
                  <a:ext uri="{FF2B5EF4-FFF2-40B4-BE49-F238E27FC236}">
                    <a16:creationId xmlns:a16="http://schemas.microsoft.com/office/drawing/2014/main" id="{2D268C59-D393-6D40-987A-4582479CBB15}"/>
                  </a:ext>
                </a:extLst>
              </p:cNvPr>
              <p:cNvSpPr/>
              <p:nvPr/>
            </p:nvSpPr>
            <p:spPr>
              <a:xfrm flipH="1">
                <a:off x="1824681" y="1927654"/>
                <a:ext cx="107092" cy="304800"/>
              </a:xfrm>
              <a:custGeom>
                <a:avLst/>
                <a:gdLst>
                  <a:gd name="connsiteX0" fmla="*/ 107092 w 107092"/>
                  <a:gd name="connsiteY0" fmla="*/ 0 h 304800"/>
                  <a:gd name="connsiteX1" fmla="*/ 0 w 107092"/>
                  <a:gd name="connsiteY1" fmla="*/ 156519 h 304800"/>
                  <a:gd name="connsiteX2" fmla="*/ 107092 w 107092"/>
                  <a:gd name="connsiteY2" fmla="*/ 304800 h 304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7092" h="304800">
                    <a:moveTo>
                      <a:pt x="107092" y="0"/>
                    </a:moveTo>
                    <a:cubicBezTo>
                      <a:pt x="53546" y="52859"/>
                      <a:pt x="0" y="105719"/>
                      <a:pt x="0" y="156519"/>
                    </a:cubicBezTo>
                    <a:cubicBezTo>
                      <a:pt x="0" y="207319"/>
                      <a:pt x="53546" y="256059"/>
                      <a:pt x="107092" y="304800"/>
                    </a:cubicBezTo>
                  </a:path>
                </a:pathLst>
              </a:cu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KR"/>
              </a:p>
            </p:txBody>
          </p:sp>
          <p:sp>
            <p:nvSpPr>
              <p:cNvPr id="283" name="Oval 282">
                <a:extLst>
                  <a:ext uri="{FF2B5EF4-FFF2-40B4-BE49-F238E27FC236}">
                    <a16:creationId xmlns:a16="http://schemas.microsoft.com/office/drawing/2014/main" id="{F79BF17B-6555-2F4D-8961-6602BD546C94}"/>
                  </a:ext>
                </a:extLst>
              </p:cNvPr>
              <p:cNvSpPr/>
              <p:nvPr/>
            </p:nvSpPr>
            <p:spPr>
              <a:xfrm>
                <a:off x="1627878" y="2029721"/>
                <a:ext cx="114813" cy="11481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KR" sz="100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-</a:t>
                </a:r>
              </a:p>
            </p:txBody>
          </p:sp>
          <p:sp>
            <p:nvSpPr>
              <p:cNvPr id="284" name="Oval 283">
                <a:extLst>
                  <a:ext uri="{FF2B5EF4-FFF2-40B4-BE49-F238E27FC236}">
                    <a16:creationId xmlns:a16="http://schemas.microsoft.com/office/drawing/2014/main" id="{F2BEF8ED-DDB0-9747-97FD-974B4C176B21}"/>
                  </a:ext>
                </a:extLst>
              </p:cNvPr>
              <p:cNvSpPr/>
              <p:nvPr/>
            </p:nvSpPr>
            <p:spPr>
              <a:xfrm>
                <a:off x="1781405" y="2029721"/>
                <a:ext cx="114813" cy="11481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KR" sz="100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-</a:t>
                </a:r>
              </a:p>
            </p:txBody>
          </p:sp>
        </p:grpSp>
        <p:grpSp>
          <p:nvGrpSpPr>
            <p:cNvPr id="256" name="Group 255">
              <a:extLst>
                <a:ext uri="{FF2B5EF4-FFF2-40B4-BE49-F238E27FC236}">
                  <a16:creationId xmlns:a16="http://schemas.microsoft.com/office/drawing/2014/main" id="{439FEA50-4F26-5444-B400-2DCC179CD993}"/>
                </a:ext>
              </a:extLst>
            </p:cNvPr>
            <p:cNvGrpSpPr/>
            <p:nvPr/>
          </p:nvGrpSpPr>
          <p:grpSpPr>
            <a:xfrm>
              <a:off x="1571365" y="2871119"/>
              <a:ext cx="358346" cy="304800"/>
              <a:chOff x="1573427" y="1927654"/>
              <a:chExt cx="358346" cy="304800"/>
            </a:xfrm>
          </p:grpSpPr>
          <p:sp>
            <p:nvSpPr>
              <p:cNvPr id="277" name="Freeform 276">
                <a:extLst>
                  <a:ext uri="{FF2B5EF4-FFF2-40B4-BE49-F238E27FC236}">
                    <a16:creationId xmlns:a16="http://schemas.microsoft.com/office/drawing/2014/main" id="{0BB8A4DB-8B9C-C64C-A345-1AAC058B0236}"/>
                  </a:ext>
                </a:extLst>
              </p:cNvPr>
              <p:cNvSpPr/>
              <p:nvPr/>
            </p:nvSpPr>
            <p:spPr>
              <a:xfrm>
                <a:off x="1573427" y="1927654"/>
                <a:ext cx="107092" cy="304800"/>
              </a:xfrm>
              <a:custGeom>
                <a:avLst/>
                <a:gdLst>
                  <a:gd name="connsiteX0" fmla="*/ 107092 w 107092"/>
                  <a:gd name="connsiteY0" fmla="*/ 0 h 304800"/>
                  <a:gd name="connsiteX1" fmla="*/ 0 w 107092"/>
                  <a:gd name="connsiteY1" fmla="*/ 156519 h 304800"/>
                  <a:gd name="connsiteX2" fmla="*/ 107092 w 107092"/>
                  <a:gd name="connsiteY2" fmla="*/ 304800 h 304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7092" h="304800">
                    <a:moveTo>
                      <a:pt x="107092" y="0"/>
                    </a:moveTo>
                    <a:cubicBezTo>
                      <a:pt x="53546" y="52859"/>
                      <a:pt x="0" y="105719"/>
                      <a:pt x="0" y="156519"/>
                    </a:cubicBezTo>
                    <a:cubicBezTo>
                      <a:pt x="0" y="207319"/>
                      <a:pt x="53546" y="256059"/>
                      <a:pt x="107092" y="304800"/>
                    </a:cubicBezTo>
                  </a:path>
                </a:pathLst>
              </a:cu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KR"/>
              </a:p>
            </p:txBody>
          </p:sp>
          <p:sp>
            <p:nvSpPr>
              <p:cNvPr id="278" name="Freeform 277">
                <a:extLst>
                  <a:ext uri="{FF2B5EF4-FFF2-40B4-BE49-F238E27FC236}">
                    <a16:creationId xmlns:a16="http://schemas.microsoft.com/office/drawing/2014/main" id="{C2C09176-359A-024C-ABD8-3CF9665A8070}"/>
                  </a:ext>
                </a:extLst>
              </p:cNvPr>
              <p:cNvSpPr/>
              <p:nvPr/>
            </p:nvSpPr>
            <p:spPr>
              <a:xfrm flipH="1">
                <a:off x="1824681" y="1927654"/>
                <a:ext cx="107092" cy="304800"/>
              </a:xfrm>
              <a:custGeom>
                <a:avLst/>
                <a:gdLst>
                  <a:gd name="connsiteX0" fmla="*/ 107092 w 107092"/>
                  <a:gd name="connsiteY0" fmla="*/ 0 h 304800"/>
                  <a:gd name="connsiteX1" fmla="*/ 0 w 107092"/>
                  <a:gd name="connsiteY1" fmla="*/ 156519 h 304800"/>
                  <a:gd name="connsiteX2" fmla="*/ 107092 w 107092"/>
                  <a:gd name="connsiteY2" fmla="*/ 304800 h 304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7092" h="304800">
                    <a:moveTo>
                      <a:pt x="107092" y="0"/>
                    </a:moveTo>
                    <a:cubicBezTo>
                      <a:pt x="53546" y="52859"/>
                      <a:pt x="0" y="105719"/>
                      <a:pt x="0" y="156519"/>
                    </a:cubicBezTo>
                    <a:cubicBezTo>
                      <a:pt x="0" y="207319"/>
                      <a:pt x="53546" y="256059"/>
                      <a:pt x="107092" y="304800"/>
                    </a:cubicBezTo>
                  </a:path>
                </a:pathLst>
              </a:cu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KR"/>
              </a:p>
            </p:txBody>
          </p:sp>
          <p:sp>
            <p:nvSpPr>
              <p:cNvPr id="279" name="Oval 278">
                <a:extLst>
                  <a:ext uri="{FF2B5EF4-FFF2-40B4-BE49-F238E27FC236}">
                    <a16:creationId xmlns:a16="http://schemas.microsoft.com/office/drawing/2014/main" id="{A264E39D-BD50-1843-8026-BCE70EAA6AA1}"/>
                  </a:ext>
                </a:extLst>
              </p:cNvPr>
              <p:cNvSpPr/>
              <p:nvPr/>
            </p:nvSpPr>
            <p:spPr>
              <a:xfrm>
                <a:off x="1627878" y="2029721"/>
                <a:ext cx="114813" cy="11481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KR" sz="100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-</a:t>
                </a:r>
              </a:p>
            </p:txBody>
          </p:sp>
          <p:sp>
            <p:nvSpPr>
              <p:cNvPr id="280" name="Oval 279">
                <a:extLst>
                  <a:ext uri="{FF2B5EF4-FFF2-40B4-BE49-F238E27FC236}">
                    <a16:creationId xmlns:a16="http://schemas.microsoft.com/office/drawing/2014/main" id="{8C8BA81D-9B48-324A-A3E7-5A35097C8370}"/>
                  </a:ext>
                </a:extLst>
              </p:cNvPr>
              <p:cNvSpPr/>
              <p:nvPr/>
            </p:nvSpPr>
            <p:spPr>
              <a:xfrm>
                <a:off x="1781405" y="2029721"/>
                <a:ext cx="114813" cy="11481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KR" sz="100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-</a:t>
                </a:r>
              </a:p>
            </p:txBody>
          </p:sp>
        </p:grpSp>
        <p:grpSp>
          <p:nvGrpSpPr>
            <p:cNvPr id="257" name="Group 256">
              <a:extLst>
                <a:ext uri="{FF2B5EF4-FFF2-40B4-BE49-F238E27FC236}">
                  <a16:creationId xmlns:a16="http://schemas.microsoft.com/office/drawing/2014/main" id="{3B1ABC8D-5623-7640-9B71-92AC883ABAB8}"/>
                </a:ext>
              </a:extLst>
            </p:cNvPr>
            <p:cNvGrpSpPr/>
            <p:nvPr/>
          </p:nvGrpSpPr>
          <p:grpSpPr>
            <a:xfrm>
              <a:off x="2596973" y="2871119"/>
              <a:ext cx="358346" cy="304800"/>
              <a:chOff x="1573427" y="1927654"/>
              <a:chExt cx="358346" cy="304800"/>
            </a:xfrm>
          </p:grpSpPr>
          <p:sp>
            <p:nvSpPr>
              <p:cNvPr id="273" name="Freeform 272">
                <a:extLst>
                  <a:ext uri="{FF2B5EF4-FFF2-40B4-BE49-F238E27FC236}">
                    <a16:creationId xmlns:a16="http://schemas.microsoft.com/office/drawing/2014/main" id="{ACC6DCFD-B11A-4C43-88F3-072E4E487C94}"/>
                  </a:ext>
                </a:extLst>
              </p:cNvPr>
              <p:cNvSpPr/>
              <p:nvPr/>
            </p:nvSpPr>
            <p:spPr>
              <a:xfrm>
                <a:off x="1573427" y="1927654"/>
                <a:ext cx="107092" cy="304800"/>
              </a:xfrm>
              <a:custGeom>
                <a:avLst/>
                <a:gdLst>
                  <a:gd name="connsiteX0" fmla="*/ 107092 w 107092"/>
                  <a:gd name="connsiteY0" fmla="*/ 0 h 304800"/>
                  <a:gd name="connsiteX1" fmla="*/ 0 w 107092"/>
                  <a:gd name="connsiteY1" fmla="*/ 156519 h 304800"/>
                  <a:gd name="connsiteX2" fmla="*/ 107092 w 107092"/>
                  <a:gd name="connsiteY2" fmla="*/ 304800 h 304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7092" h="304800">
                    <a:moveTo>
                      <a:pt x="107092" y="0"/>
                    </a:moveTo>
                    <a:cubicBezTo>
                      <a:pt x="53546" y="52859"/>
                      <a:pt x="0" y="105719"/>
                      <a:pt x="0" y="156519"/>
                    </a:cubicBezTo>
                    <a:cubicBezTo>
                      <a:pt x="0" y="207319"/>
                      <a:pt x="53546" y="256059"/>
                      <a:pt x="107092" y="304800"/>
                    </a:cubicBezTo>
                  </a:path>
                </a:pathLst>
              </a:cu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KR"/>
              </a:p>
            </p:txBody>
          </p:sp>
          <p:sp>
            <p:nvSpPr>
              <p:cNvPr id="274" name="Freeform 273">
                <a:extLst>
                  <a:ext uri="{FF2B5EF4-FFF2-40B4-BE49-F238E27FC236}">
                    <a16:creationId xmlns:a16="http://schemas.microsoft.com/office/drawing/2014/main" id="{0ABE1E30-D757-9448-A156-5B7EB3A52F80}"/>
                  </a:ext>
                </a:extLst>
              </p:cNvPr>
              <p:cNvSpPr/>
              <p:nvPr/>
            </p:nvSpPr>
            <p:spPr>
              <a:xfrm flipH="1">
                <a:off x="1824681" y="1927654"/>
                <a:ext cx="107092" cy="304800"/>
              </a:xfrm>
              <a:custGeom>
                <a:avLst/>
                <a:gdLst>
                  <a:gd name="connsiteX0" fmla="*/ 107092 w 107092"/>
                  <a:gd name="connsiteY0" fmla="*/ 0 h 304800"/>
                  <a:gd name="connsiteX1" fmla="*/ 0 w 107092"/>
                  <a:gd name="connsiteY1" fmla="*/ 156519 h 304800"/>
                  <a:gd name="connsiteX2" fmla="*/ 107092 w 107092"/>
                  <a:gd name="connsiteY2" fmla="*/ 304800 h 304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7092" h="304800">
                    <a:moveTo>
                      <a:pt x="107092" y="0"/>
                    </a:moveTo>
                    <a:cubicBezTo>
                      <a:pt x="53546" y="52859"/>
                      <a:pt x="0" y="105719"/>
                      <a:pt x="0" y="156519"/>
                    </a:cubicBezTo>
                    <a:cubicBezTo>
                      <a:pt x="0" y="207319"/>
                      <a:pt x="53546" y="256059"/>
                      <a:pt x="107092" y="304800"/>
                    </a:cubicBezTo>
                  </a:path>
                </a:pathLst>
              </a:cu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KR"/>
              </a:p>
            </p:txBody>
          </p:sp>
          <p:sp>
            <p:nvSpPr>
              <p:cNvPr id="275" name="Oval 274">
                <a:extLst>
                  <a:ext uri="{FF2B5EF4-FFF2-40B4-BE49-F238E27FC236}">
                    <a16:creationId xmlns:a16="http://schemas.microsoft.com/office/drawing/2014/main" id="{7D1966DD-CC4A-164D-B180-AF465E11781B}"/>
                  </a:ext>
                </a:extLst>
              </p:cNvPr>
              <p:cNvSpPr/>
              <p:nvPr/>
            </p:nvSpPr>
            <p:spPr>
              <a:xfrm>
                <a:off x="1627878" y="2029721"/>
                <a:ext cx="114813" cy="11481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KR" sz="100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-</a:t>
                </a:r>
              </a:p>
            </p:txBody>
          </p:sp>
          <p:sp>
            <p:nvSpPr>
              <p:cNvPr id="276" name="Oval 275">
                <a:extLst>
                  <a:ext uri="{FF2B5EF4-FFF2-40B4-BE49-F238E27FC236}">
                    <a16:creationId xmlns:a16="http://schemas.microsoft.com/office/drawing/2014/main" id="{6245AF1F-2B72-724B-9E9C-B6A7D950B320}"/>
                  </a:ext>
                </a:extLst>
              </p:cNvPr>
              <p:cNvSpPr/>
              <p:nvPr/>
            </p:nvSpPr>
            <p:spPr>
              <a:xfrm>
                <a:off x="1781405" y="2029721"/>
                <a:ext cx="114813" cy="11481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KR" sz="100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-</a:t>
                </a:r>
              </a:p>
            </p:txBody>
          </p:sp>
        </p:grpSp>
        <p:grpSp>
          <p:nvGrpSpPr>
            <p:cNvPr id="258" name="Group 257">
              <a:extLst>
                <a:ext uri="{FF2B5EF4-FFF2-40B4-BE49-F238E27FC236}">
                  <a16:creationId xmlns:a16="http://schemas.microsoft.com/office/drawing/2014/main" id="{B5ACEF4A-071A-6649-A074-6F4FD5970453}"/>
                </a:ext>
              </a:extLst>
            </p:cNvPr>
            <p:cNvGrpSpPr/>
            <p:nvPr/>
          </p:nvGrpSpPr>
          <p:grpSpPr>
            <a:xfrm rot="5400000">
              <a:off x="1075267" y="2397206"/>
              <a:ext cx="358346" cy="304800"/>
              <a:chOff x="1573427" y="1927654"/>
              <a:chExt cx="358346" cy="304800"/>
            </a:xfrm>
          </p:grpSpPr>
          <p:sp>
            <p:nvSpPr>
              <p:cNvPr id="269" name="Freeform 268">
                <a:extLst>
                  <a:ext uri="{FF2B5EF4-FFF2-40B4-BE49-F238E27FC236}">
                    <a16:creationId xmlns:a16="http://schemas.microsoft.com/office/drawing/2014/main" id="{818AF304-A505-444B-9EE4-21A160F00611}"/>
                  </a:ext>
                </a:extLst>
              </p:cNvPr>
              <p:cNvSpPr/>
              <p:nvPr/>
            </p:nvSpPr>
            <p:spPr>
              <a:xfrm>
                <a:off x="1573427" y="1927654"/>
                <a:ext cx="107092" cy="304800"/>
              </a:xfrm>
              <a:custGeom>
                <a:avLst/>
                <a:gdLst>
                  <a:gd name="connsiteX0" fmla="*/ 107092 w 107092"/>
                  <a:gd name="connsiteY0" fmla="*/ 0 h 304800"/>
                  <a:gd name="connsiteX1" fmla="*/ 0 w 107092"/>
                  <a:gd name="connsiteY1" fmla="*/ 156519 h 304800"/>
                  <a:gd name="connsiteX2" fmla="*/ 107092 w 107092"/>
                  <a:gd name="connsiteY2" fmla="*/ 304800 h 304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7092" h="304800">
                    <a:moveTo>
                      <a:pt x="107092" y="0"/>
                    </a:moveTo>
                    <a:cubicBezTo>
                      <a:pt x="53546" y="52859"/>
                      <a:pt x="0" y="105719"/>
                      <a:pt x="0" y="156519"/>
                    </a:cubicBezTo>
                    <a:cubicBezTo>
                      <a:pt x="0" y="207319"/>
                      <a:pt x="53546" y="256059"/>
                      <a:pt x="107092" y="304800"/>
                    </a:cubicBezTo>
                  </a:path>
                </a:pathLst>
              </a:cu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KR"/>
              </a:p>
            </p:txBody>
          </p:sp>
          <p:sp>
            <p:nvSpPr>
              <p:cNvPr id="270" name="Freeform 269">
                <a:extLst>
                  <a:ext uri="{FF2B5EF4-FFF2-40B4-BE49-F238E27FC236}">
                    <a16:creationId xmlns:a16="http://schemas.microsoft.com/office/drawing/2014/main" id="{49ED2EA6-F007-6B4E-9E47-3EA0B057DCD6}"/>
                  </a:ext>
                </a:extLst>
              </p:cNvPr>
              <p:cNvSpPr/>
              <p:nvPr/>
            </p:nvSpPr>
            <p:spPr>
              <a:xfrm flipH="1">
                <a:off x="1824681" y="1927654"/>
                <a:ext cx="107092" cy="304800"/>
              </a:xfrm>
              <a:custGeom>
                <a:avLst/>
                <a:gdLst>
                  <a:gd name="connsiteX0" fmla="*/ 107092 w 107092"/>
                  <a:gd name="connsiteY0" fmla="*/ 0 h 304800"/>
                  <a:gd name="connsiteX1" fmla="*/ 0 w 107092"/>
                  <a:gd name="connsiteY1" fmla="*/ 156519 h 304800"/>
                  <a:gd name="connsiteX2" fmla="*/ 107092 w 107092"/>
                  <a:gd name="connsiteY2" fmla="*/ 304800 h 304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7092" h="304800">
                    <a:moveTo>
                      <a:pt x="107092" y="0"/>
                    </a:moveTo>
                    <a:cubicBezTo>
                      <a:pt x="53546" y="52859"/>
                      <a:pt x="0" y="105719"/>
                      <a:pt x="0" y="156519"/>
                    </a:cubicBezTo>
                    <a:cubicBezTo>
                      <a:pt x="0" y="207319"/>
                      <a:pt x="53546" y="256059"/>
                      <a:pt x="107092" y="304800"/>
                    </a:cubicBezTo>
                  </a:path>
                </a:pathLst>
              </a:cu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KR"/>
              </a:p>
            </p:txBody>
          </p:sp>
          <p:sp>
            <p:nvSpPr>
              <p:cNvPr id="271" name="Oval 270">
                <a:extLst>
                  <a:ext uri="{FF2B5EF4-FFF2-40B4-BE49-F238E27FC236}">
                    <a16:creationId xmlns:a16="http://schemas.microsoft.com/office/drawing/2014/main" id="{93ACED97-C378-8E4C-94F7-D2703C3EC31C}"/>
                  </a:ext>
                </a:extLst>
              </p:cNvPr>
              <p:cNvSpPr/>
              <p:nvPr/>
            </p:nvSpPr>
            <p:spPr>
              <a:xfrm rot="16200000">
                <a:off x="1627878" y="2029721"/>
                <a:ext cx="114812" cy="11481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KR" sz="100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-</a:t>
                </a:r>
              </a:p>
            </p:txBody>
          </p:sp>
          <p:sp>
            <p:nvSpPr>
              <p:cNvPr id="272" name="Oval 271">
                <a:extLst>
                  <a:ext uri="{FF2B5EF4-FFF2-40B4-BE49-F238E27FC236}">
                    <a16:creationId xmlns:a16="http://schemas.microsoft.com/office/drawing/2014/main" id="{37CB2502-328D-424E-BEC2-DD331E0742FA}"/>
                  </a:ext>
                </a:extLst>
              </p:cNvPr>
              <p:cNvSpPr/>
              <p:nvPr/>
            </p:nvSpPr>
            <p:spPr>
              <a:xfrm rot="16200000">
                <a:off x="1781405" y="2029721"/>
                <a:ext cx="114812" cy="11481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KR" sz="100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-</a:t>
                </a:r>
              </a:p>
            </p:txBody>
          </p:sp>
        </p:grpSp>
        <p:grpSp>
          <p:nvGrpSpPr>
            <p:cNvPr id="259" name="Group 258">
              <a:extLst>
                <a:ext uri="{FF2B5EF4-FFF2-40B4-BE49-F238E27FC236}">
                  <a16:creationId xmlns:a16="http://schemas.microsoft.com/office/drawing/2014/main" id="{0C4807DF-1E70-8546-8021-19941D43EA61}"/>
                </a:ext>
              </a:extLst>
            </p:cNvPr>
            <p:cNvGrpSpPr/>
            <p:nvPr/>
          </p:nvGrpSpPr>
          <p:grpSpPr>
            <a:xfrm rot="5400000">
              <a:off x="2068388" y="2396333"/>
              <a:ext cx="358346" cy="304800"/>
              <a:chOff x="1573427" y="1927654"/>
              <a:chExt cx="358346" cy="304800"/>
            </a:xfrm>
          </p:grpSpPr>
          <p:sp>
            <p:nvSpPr>
              <p:cNvPr id="265" name="Freeform 264">
                <a:extLst>
                  <a:ext uri="{FF2B5EF4-FFF2-40B4-BE49-F238E27FC236}">
                    <a16:creationId xmlns:a16="http://schemas.microsoft.com/office/drawing/2014/main" id="{93905152-6127-3646-B396-04548B368EE1}"/>
                  </a:ext>
                </a:extLst>
              </p:cNvPr>
              <p:cNvSpPr/>
              <p:nvPr/>
            </p:nvSpPr>
            <p:spPr>
              <a:xfrm>
                <a:off x="1573427" y="1927654"/>
                <a:ext cx="107092" cy="304800"/>
              </a:xfrm>
              <a:custGeom>
                <a:avLst/>
                <a:gdLst>
                  <a:gd name="connsiteX0" fmla="*/ 107092 w 107092"/>
                  <a:gd name="connsiteY0" fmla="*/ 0 h 304800"/>
                  <a:gd name="connsiteX1" fmla="*/ 0 w 107092"/>
                  <a:gd name="connsiteY1" fmla="*/ 156519 h 304800"/>
                  <a:gd name="connsiteX2" fmla="*/ 107092 w 107092"/>
                  <a:gd name="connsiteY2" fmla="*/ 304800 h 304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7092" h="304800">
                    <a:moveTo>
                      <a:pt x="107092" y="0"/>
                    </a:moveTo>
                    <a:cubicBezTo>
                      <a:pt x="53546" y="52859"/>
                      <a:pt x="0" y="105719"/>
                      <a:pt x="0" y="156519"/>
                    </a:cubicBezTo>
                    <a:cubicBezTo>
                      <a:pt x="0" y="207319"/>
                      <a:pt x="53546" y="256059"/>
                      <a:pt x="107092" y="304800"/>
                    </a:cubicBezTo>
                  </a:path>
                </a:pathLst>
              </a:cu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KR"/>
              </a:p>
            </p:txBody>
          </p:sp>
          <p:sp>
            <p:nvSpPr>
              <p:cNvPr id="266" name="Freeform 265">
                <a:extLst>
                  <a:ext uri="{FF2B5EF4-FFF2-40B4-BE49-F238E27FC236}">
                    <a16:creationId xmlns:a16="http://schemas.microsoft.com/office/drawing/2014/main" id="{AD300832-DFF8-B04A-A33C-B0553E39F883}"/>
                  </a:ext>
                </a:extLst>
              </p:cNvPr>
              <p:cNvSpPr/>
              <p:nvPr/>
            </p:nvSpPr>
            <p:spPr>
              <a:xfrm flipH="1">
                <a:off x="1824681" y="1927654"/>
                <a:ext cx="107092" cy="304800"/>
              </a:xfrm>
              <a:custGeom>
                <a:avLst/>
                <a:gdLst>
                  <a:gd name="connsiteX0" fmla="*/ 107092 w 107092"/>
                  <a:gd name="connsiteY0" fmla="*/ 0 h 304800"/>
                  <a:gd name="connsiteX1" fmla="*/ 0 w 107092"/>
                  <a:gd name="connsiteY1" fmla="*/ 156519 h 304800"/>
                  <a:gd name="connsiteX2" fmla="*/ 107092 w 107092"/>
                  <a:gd name="connsiteY2" fmla="*/ 304800 h 304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7092" h="304800">
                    <a:moveTo>
                      <a:pt x="107092" y="0"/>
                    </a:moveTo>
                    <a:cubicBezTo>
                      <a:pt x="53546" y="52859"/>
                      <a:pt x="0" y="105719"/>
                      <a:pt x="0" y="156519"/>
                    </a:cubicBezTo>
                    <a:cubicBezTo>
                      <a:pt x="0" y="207319"/>
                      <a:pt x="53546" y="256059"/>
                      <a:pt x="107092" y="304800"/>
                    </a:cubicBezTo>
                  </a:path>
                </a:pathLst>
              </a:cu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KR"/>
              </a:p>
            </p:txBody>
          </p:sp>
          <p:sp>
            <p:nvSpPr>
              <p:cNvPr id="267" name="Oval 266">
                <a:extLst>
                  <a:ext uri="{FF2B5EF4-FFF2-40B4-BE49-F238E27FC236}">
                    <a16:creationId xmlns:a16="http://schemas.microsoft.com/office/drawing/2014/main" id="{8F484539-E63B-4D4A-99F6-4B783E093494}"/>
                  </a:ext>
                </a:extLst>
              </p:cNvPr>
              <p:cNvSpPr/>
              <p:nvPr/>
            </p:nvSpPr>
            <p:spPr>
              <a:xfrm rot="16200000">
                <a:off x="1627878" y="2029721"/>
                <a:ext cx="114812" cy="114813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KR" sz="100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268" name="Oval 267">
                <a:extLst>
                  <a:ext uri="{FF2B5EF4-FFF2-40B4-BE49-F238E27FC236}">
                    <a16:creationId xmlns:a16="http://schemas.microsoft.com/office/drawing/2014/main" id="{798D25A4-4269-FF45-8C3E-A24AEDC760E8}"/>
                  </a:ext>
                </a:extLst>
              </p:cNvPr>
              <p:cNvSpPr/>
              <p:nvPr/>
            </p:nvSpPr>
            <p:spPr>
              <a:xfrm rot="16200000">
                <a:off x="1781405" y="2029721"/>
                <a:ext cx="114812" cy="11481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KR" sz="100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-</a:t>
                </a:r>
              </a:p>
            </p:txBody>
          </p:sp>
        </p:grpSp>
        <p:grpSp>
          <p:nvGrpSpPr>
            <p:cNvPr id="260" name="Group 259">
              <a:extLst>
                <a:ext uri="{FF2B5EF4-FFF2-40B4-BE49-F238E27FC236}">
                  <a16:creationId xmlns:a16="http://schemas.microsoft.com/office/drawing/2014/main" id="{CDFFA43D-8ECB-424E-820B-C091E026DB9C}"/>
                </a:ext>
              </a:extLst>
            </p:cNvPr>
            <p:cNvGrpSpPr/>
            <p:nvPr/>
          </p:nvGrpSpPr>
          <p:grpSpPr>
            <a:xfrm rot="5400000">
              <a:off x="3075226" y="2399953"/>
              <a:ext cx="358346" cy="304800"/>
              <a:chOff x="1573427" y="1927654"/>
              <a:chExt cx="358346" cy="304800"/>
            </a:xfrm>
          </p:grpSpPr>
          <p:sp>
            <p:nvSpPr>
              <p:cNvPr id="261" name="Freeform 260">
                <a:extLst>
                  <a:ext uri="{FF2B5EF4-FFF2-40B4-BE49-F238E27FC236}">
                    <a16:creationId xmlns:a16="http://schemas.microsoft.com/office/drawing/2014/main" id="{C81F2B32-D5D7-AD45-A75C-E39E06D75B7F}"/>
                  </a:ext>
                </a:extLst>
              </p:cNvPr>
              <p:cNvSpPr/>
              <p:nvPr/>
            </p:nvSpPr>
            <p:spPr>
              <a:xfrm>
                <a:off x="1573427" y="1927654"/>
                <a:ext cx="107092" cy="304800"/>
              </a:xfrm>
              <a:custGeom>
                <a:avLst/>
                <a:gdLst>
                  <a:gd name="connsiteX0" fmla="*/ 107092 w 107092"/>
                  <a:gd name="connsiteY0" fmla="*/ 0 h 304800"/>
                  <a:gd name="connsiteX1" fmla="*/ 0 w 107092"/>
                  <a:gd name="connsiteY1" fmla="*/ 156519 h 304800"/>
                  <a:gd name="connsiteX2" fmla="*/ 107092 w 107092"/>
                  <a:gd name="connsiteY2" fmla="*/ 304800 h 304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7092" h="304800">
                    <a:moveTo>
                      <a:pt x="107092" y="0"/>
                    </a:moveTo>
                    <a:cubicBezTo>
                      <a:pt x="53546" y="52859"/>
                      <a:pt x="0" y="105719"/>
                      <a:pt x="0" y="156519"/>
                    </a:cubicBezTo>
                    <a:cubicBezTo>
                      <a:pt x="0" y="207319"/>
                      <a:pt x="53546" y="256059"/>
                      <a:pt x="107092" y="304800"/>
                    </a:cubicBezTo>
                  </a:path>
                </a:pathLst>
              </a:cu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KR"/>
              </a:p>
            </p:txBody>
          </p:sp>
          <p:sp>
            <p:nvSpPr>
              <p:cNvPr id="262" name="Freeform 261">
                <a:extLst>
                  <a:ext uri="{FF2B5EF4-FFF2-40B4-BE49-F238E27FC236}">
                    <a16:creationId xmlns:a16="http://schemas.microsoft.com/office/drawing/2014/main" id="{01ADC9E9-2952-6941-B63A-1AAD08B27B6A}"/>
                  </a:ext>
                </a:extLst>
              </p:cNvPr>
              <p:cNvSpPr/>
              <p:nvPr/>
            </p:nvSpPr>
            <p:spPr>
              <a:xfrm flipH="1">
                <a:off x="1824681" y="1927654"/>
                <a:ext cx="107092" cy="304800"/>
              </a:xfrm>
              <a:custGeom>
                <a:avLst/>
                <a:gdLst>
                  <a:gd name="connsiteX0" fmla="*/ 107092 w 107092"/>
                  <a:gd name="connsiteY0" fmla="*/ 0 h 304800"/>
                  <a:gd name="connsiteX1" fmla="*/ 0 w 107092"/>
                  <a:gd name="connsiteY1" fmla="*/ 156519 h 304800"/>
                  <a:gd name="connsiteX2" fmla="*/ 107092 w 107092"/>
                  <a:gd name="connsiteY2" fmla="*/ 304800 h 304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7092" h="304800">
                    <a:moveTo>
                      <a:pt x="107092" y="0"/>
                    </a:moveTo>
                    <a:cubicBezTo>
                      <a:pt x="53546" y="52859"/>
                      <a:pt x="0" y="105719"/>
                      <a:pt x="0" y="156519"/>
                    </a:cubicBezTo>
                    <a:cubicBezTo>
                      <a:pt x="0" y="207319"/>
                      <a:pt x="53546" y="256059"/>
                      <a:pt x="107092" y="304800"/>
                    </a:cubicBezTo>
                  </a:path>
                </a:pathLst>
              </a:cu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KR"/>
              </a:p>
            </p:txBody>
          </p:sp>
          <p:sp>
            <p:nvSpPr>
              <p:cNvPr id="263" name="Oval 262">
                <a:extLst>
                  <a:ext uri="{FF2B5EF4-FFF2-40B4-BE49-F238E27FC236}">
                    <a16:creationId xmlns:a16="http://schemas.microsoft.com/office/drawing/2014/main" id="{BABD698C-2540-DB44-A056-23D5AFB115D1}"/>
                  </a:ext>
                </a:extLst>
              </p:cNvPr>
              <p:cNvSpPr/>
              <p:nvPr/>
            </p:nvSpPr>
            <p:spPr>
              <a:xfrm rot="16200000">
                <a:off x="1627878" y="2029721"/>
                <a:ext cx="114812" cy="11481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KR" sz="100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-</a:t>
                </a:r>
              </a:p>
            </p:txBody>
          </p:sp>
          <p:sp>
            <p:nvSpPr>
              <p:cNvPr id="264" name="Oval 263">
                <a:extLst>
                  <a:ext uri="{FF2B5EF4-FFF2-40B4-BE49-F238E27FC236}">
                    <a16:creationId xmlns:a16="http://schemas.microsoft.com/office/drawing/2014/main" id="{2A5D3571-A3A3-8145-A6DD-2B0956D50FBC}"/>
                  </a:ext>
                </a:extLst>
              </p:cNvPr>
              <p:cNvSpPr/>
              <p:nvPr/>
            </p:nvSpPr>
            <p:spPr>
              <a:xfrm rot="16200000">
                <a:off x="1781405" y="2029721"/>
                <a:ext cx="114812" cy="11481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KR" sz="100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-</a:t>
                </a:r>
              </a:p>
            </p:txBody>
          </p:sp>
        </p:grpSp>
      </p:grpSp>
      <p:sp>
        <p:nvSpPr>
          <p:cNvPr id="289" name="TextBox 288">
            <a:extLst>
              <a:ext uri="{FF2B5EF4-FFF2-40B4-BE49-F238E27FC236}">
                <a16:creationId xmlns:a16="http://schemas.microsoft.com/office/drawing/2014/main" id="{72CF4EA0-3592-9742-B843-936D755EEC08}"/>
              </a:ext>
            </a:extLst>
          </p:cNvPr>
          <p:cNvSpPr txBox="1"/>
          <p:nvPr/>
        </p:nvSpPr>
        <p:spPr>
          <a:xfrm>
            <a:off x="8275265" y="2445722"/>
            <a:ext cx="178119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sz="1400"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</a:p>
          <a:p>
            <a:r>
              <a:rPr lang="en-KR" sz="1400">
                <a:latin typeface="Consolas" panose="020B0609020204030204" pitchFamily="49" charset="0"/>
                <a:cs typeface="Consolas" panose="020B0609020204030204" pitchFamily="49" charset="0"/>
              </a:rPr>
              <a:t>v+ = </a:t>
            </a:r>
            <a:r>
              <a:rPr lang="en-KR" sz="1400" b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</a:p>
          <a:p>
            <a:r>
              <a:rPr lang="en-KR" sz="1400">
                <a:latin typeface="Consolas" panose="020B0609020204030204" pitchFamily="49" charset="0"/>
                <a:cs typeface="Consolas" panose="020B0609020204030204" pitchFamily="49" charset="0"/>
              </a:rPr>
              <a:t>v- = 7/2 = </a:t>
            </a:r>
            <a:r>
              <a:rPr lang="en-KR" sz="1400" b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3.5</a:t>
            </a:r>
          </a:p>
        </p:txBody>
      </p:sp>
      <p:cxnSp>
        <p:nvCxnSpPr>
          <p:cNvPr id="290" name="Straight Arrow Connector 289">
            <a:extLst>
              <a:ext uri="{FF2B5EF4-FFF2-40B4-BE49-F238E27FC236}">
                <a16:creationId xmlns:a16="http://schemas.microsoft.com/office/drawing/2014/main" id="{0609C792-895A-964F-8529-A8B12830ADE8}"/>
              </a:ext>
            </a:extLst>
          </p:cNvPr>
          <p:cNvCxnSpPr>
            <a:cxnSpLocks/>
            <a:stCxn id="242" idx="3"/>
          </p:cNvCxnSpPr>
          <p:nvPr/>
        </p:nvCxnSpPr>
        <p:spPr>
          <a:xfrm flipH="1">
            <a:off x="8699336" y="1481559"/>
            <a:ext cx="559474" cy="10510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1" name="Straight Arrow Connector 290">
            <a:extLst>
              <a:ext uri="{FF2B5EF4-FFF2-40B4-BE49-F238E27FC236}">
                <a16:creationId xmlns:a16="http://schemas.microsoft.com/office/drawing/2014/main" id="{10CE19B8-1774-9641-8A10-77B232746EC3}"/>
              </a:ext>
            </a:extLst>
          </p:cNvPr>
          <p:cNvCxnSpPr>
            <a:cxnSpLocks/>
          </p:cNvCxnSpPr>
          <p:nvPr/>
        </p:nvCxnSpPr>
        <p:spPr>
          <a:xfrm>
            <a:off x="10750334" y="1534905"/>
            <a:ext cx="143338" cy="8735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2" name="TextBox 291">
            <a:extLst>
              <a:ext uri="{FF2B5EF4-FFF2-40B4-BE49-F238E27FC236}">
                <a16:creationId xmlns:a16="http://schemas.microsoft.com/office/drawing/2014/main" id="{4B3EA919-7380-EE4A-81F0-8A5F3579C1D9}"/>
              </a:ext>
            </a:extLst>
          </p:cNvPr>
          <p:cNvSpPr txBox="1"/>
          <p:nvPr/>
        </p:nvSpPr>
        <p:spPr>
          <a:xfrm>
            <a:off x="10655958" y="2427780"/>
            <a:ext cx="178119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sz="1400">
                <a:latin typeface="Consolas" panose="020B0609020204030204" pitchFamily="49" charset="0"/>
                <a:cs typeface="Consolas" panose="020B0609020204030204" pitchFamily="49" charset="0"/>
              </a:rPr>
              <a:t>Si</a:t>
            </a:r>
          </a:p>
          <a:p>
            <a:r>
              <a:rPr lang="en-KR" sz="1400">
                <a:latin typeface="Consolas" panose="020B0609020204030204" pitchFamily="49" charset="0"/>
                <a:cs typeface="Consolas" panose="020B0609020204030204" pitchFamily="49" charset="0"/>
              </a:rPr>
              <a:t>v+ = </a:t>
            </a:r>
            <a:r>
              <a:rPr lang="en-KR" sz="1400" b="1"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</a:p>
          <a:p>
            <a:r>
              <a:rPr lang="en-KR" sz="1400">
                <a:latin typeface="Consolas" panose="020B0609020204030204" pitchFamily="49" charset="0"/>
                <a:cs typeface="Consolas" panose="020B0609020204030204" pitchFamily="49" charset="0"/>
              </a:rPr>
              <a:t>v- = 7/2 = </a:t>
            </a:r>
            <a:r>
              <a:rPr lang="en-KR" sz="1400" b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3.5</a:t>
            </a:r>
          </a:p>
        </p:txBody>
      </p:sp>
      <p:grpSp>
        <p:nvGrpSpPr>
          <p:cNvPr id="345" name="Group 344">
            <a:extLst>
              <a:ext uri="{FF2B5EF4-FFF2-40B4-BE49-F238E27FC236}">
                <a16:creationId xmlns:a16="http://schemas.microsoft.com/office/drawing/2014/main" id="{A5F1DA37-A858-734E-8FB9-102FFDF18C65}"/>
              </a:ext>
            </a:extLst>
          </p:cNvPr>
          <p:cNvGrpSpPr/>
          <p:nvPr/>
        </p:nvGrpSpPr>
        <p:grpSpPr>
          <a:xfrm>
            <a:off x="8116491" y="3502655"/>
            <a:ext cx="3500725" cy="2354166"/>
            <a:chOff x="465437" y="1312853"/>
            <a:chExt cx="3678195" cy="2473511"/>
          </a:xfrm>
        </p:grpSpPr>
        <p:sp>
          <p:nvSpPr>
            <p:cNvPr id="346" name="Oval 345">
              <a:extLst>
                <a:ext uri="{FF2B5EF4-FFF2-40B4-BE49-F238E27FC236}">
                  <a16:creationId xmlns:a16="http://schemas.microsoft.com/office/drawing/2014/main" id="{8992F1D6-303F-A046-BA50-5EFFD9C99705}"/>
                </a:ext>
              </a:extLst>
            </p:cNvPr>
            <p:cNvSpPr/>
            <p:nvPr/>
          </p:nvSpPr>
          <p:spPr>
            <a:xfrm>
              <a:off x="1458557" y="2257163"/>
              <a:ext cx="584887" cy="584887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>
                  <a:solidFill>
                    <a:schemeClr val="tx1"/>
                  </a:solidFill>
                </a:rPr>
                <a:t>P</a:t>
              </a:r>
            </a:p>
          </p:txBody>
        </p:sp>
        <p:sp>
          <p:nvSpPr>
            <p:cNvPr id="347" name="Oval 346">
              <a:extLst>
                <a:ext uri="{FF2B5EF4-FFF2-40B4-BE49-F238E27FC236}">
                  <a16:creationId xmlns:a16="http://schemas.microsoft.com/office/drawing/2014/main" id="{440FC37E-73B1-3444-9195-13C57874FDD6}"/>
                </a:ext>
              </a:extLst>
            </p:cNvPr>
            <p:cNvSpPr/>
            <p:nvPr/>
          </p:nvSpPr>
          <p:spPr>
            <a:xfrm>
              <a:off x="2483703" y="2257163"/>
              <a:ext cx="584887" cy="5848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>
                  <a:solidFill>
                    <a:schemeClr val="tx1"/>
                  </a:solidFill>
                </a:rPr>
                <a:t>Si</a:t>
              </a:r>
            </a:p>
          </p:txBody>
        </p:sp>
        <p:sp>
          <p:nvSpPr>
            <p:cNvPr id="348" name="Oval 347">
              <a:extLst>
                <a:ext uri="{FF2B5EF4-FFF2-40B4-BE49-F238E27FC236}">
                  <a16:creationId xmlns:a16="http://schemas.microsoft.com/office/drawing/2014/main" id="{31986D0E-12C9-684B-A853-E184F3C75A89}"/>
                </a:ext>
              </a:extLst>
            </p:cNvPr>
            <p:cNvSpPr/>
            <p:nvPr/>
          </p:nvSpPr>
          <p:spPr>
            <a:xfrm>
              <a:off x="1458095" y="1312853"/>
              <a:ext cx="584887" cy="5848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>
                  <a:solidFill>
                    <a:schemeClr val="tx1"/>
                  </a:solidFill>
                </a:rPr>
                <a:t>Si</a:t>
              </a:r>
            </a:p>
          </p:txBody>
        </p:sp>
        <p:sp>
          <p:nvSpPr>
            <p:cNvPr id="349" name="Oval 348">
              <a:extLst>
                <a:ext uri="{FF2B5EF4-FFF2-40B4-BE49-F238E27FC236}">
                  <a16:creationId xmlns:a16="http://schemas.microsoft.com/office/drawing/2014/main" id="{6CAC3367-5E7E-1F41-9872-547BDAD44FAA}"/>
                </a:ext>
              </a:extLst>
            </p:cNvPr>
            <p:cNvSpPr/>
            <p:nvPr/>
          </p:nvSpPr>
          <p:spPr>
            <a:xfrm>
              <a:off x="2483704" y="1312853"/>
              <a:ext cx="584887" cy="5848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>
                  <a:solidFill>
                    <a:schemeClr val="tx1"/>
                  </a:solidFill>
                </a:rPr>
                <a:t>Si</a:t>
              </a:r>
            </a:p>
          </p:txBody>
        </p:sp>
        <p:sp>
          <p:nvSpPr>
            <p:cNvPr id="350" name="Oval 349">
              <a:extLst>
                <a:ext uri="{FF2B5EF4-FFF2-40B4-BE49-F238E27FC236}">
                  <a16:creationId xmlns:a16="http://schemas.microsoft.com/office/drawing/2014/main" id="{BF47778D-AD1E-EE4C-BBC8-DFCA71131251}"/>
                </a:ext>
              </a:extLst>
            </p:cNvPr>
            <p:cNvSpPr/>
            <p:nvPr/>
          </p:nvSpPr>
          <p:spPr>
            <a:xfrm>
              <a:off x="465437" y="2257163"/>
              <a:ext cx="584887" cy="5848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>
                  <a:solidFill>
                    <a:schemeClr val="tx1"/>
                  </a:solidFill>
                </a:rPr>
                <a:t>Si</a:t>
              </a:r>
            </a:p>
          </p:txBody>
        </p:sp>
        <p:sp>
          <p:nvSpPr>
            <p:cNvPr id="351" name="Oval 350">
              <a:extLst>
                <a:ext uri="{FF2B5EF4-FFF2-40B4-BE49-F238E27FC236}">
                  <a16:creationId xmlns:a16="http://schemas.microsoft.com/office/drawing/2014/main" id="{18F88EBB-DCF9-FF47-9EF3-EB1140EF2EE6}"/>
                </a:ext>
              </a:extLst>
            </p:cNvPr>
            <p:cNvSpPr/>
            <p:nvPr/>
          </p:nvSpPr>
          <p:spPr>
            <a:xfrm>
              <a:off x="1458095" y="3201477"/>
              <a:ext cx="584887" cy="5848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>
                  <a:solidFill>
                    <a:schemeClr val="tx1"/>
                  </a:solidFill>
                </a:rPr>
                <a:t>Si</a:t>
              </a:r>
            </a:p>
          </p:txBody>
        </p:sp>
        <p:sp>
          <p:nvSpPr>
            <p:cNvPr id="352" name="Oval 351">
              <a:extLst>
                <a:ext uri="{FF2B5EF4-FFF2-40B4-BE49-F238E27FC236}">
                  <a16:creationId xmlns:a16="http://schemas.microsoft.com/office/drawing/2014/main" id="{802CEED4-8BA4-C442-A5CC-6EC5FA9F7E7E}"/>
                </a:ext>
              </a:extLst>
            </p:cNvPr>
            <p:cNvSpPr/>
            <p:nvPr/>
          </p:nvSpPr>
          <p:spPr>
            <a:xfrm>
              <a:off x="2483704" y="3201477"/>
              <a:ext cx="584887" cy="5848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>
                  <a:solidFill>
                    <a:schemeClr val="tx1"/>
                  </a:solidFill>
                </a:rPr>
                <a:t>Si</a:t>
              </a:r>
            </a:p>
          </p:txBody>
        </p:sp>
        <p:sp>
          <p:nvSpPr>
            <p:cNvPr id="353" name="Oval 352">
              <a:extLst>
                <a:ext uri="{FF2B5EF4-FFF2-40B4-BE49-F238E27FC236}">
                  <a16:creationId xmlns:a16="http://schemas.microsoft.com/office/drawing/2014/main" id="{E406A89F-4DBA-A742-BCAF-95D16629EF77}"/>
                </a:ext>
              </a:extLst>
            </p:cNvPr>
            <p:cNvSpPr/>
            <p:nvPr/>
          </p:nvSpPr>
          <p:spPr>
            <a:xfrm>
              <a:off x="3443414" y="2257163"/>
              <a:ext cx="584887" cy="5848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>
                  <a:solidFill>
                    <a:schemeClr val="tx1"/>
                  </a:solidFill>
                </a:rPr>
                <a:t>Si</a:t>
              </a:r>
            </a:p>
          </p:txBody>
        </p:sp>
        <p:sp>
          <p:nvSpPr>
            <p:cNvPr id="354" name="TextBox 353">
              <a:extLst>
                <a:ext uri="{FF2B5EF4-FFF2-40B4-BE49-F238E27FC236}">
                  <a16:creationId xmlns:a16="http://schemas.microsoft.com/office/drawing/2014/main" id="{E72C7AC4-C8D4-8849-937D-CCF309BC3DEE}"/>
                </a:ext>
              </a:extLst>
            </p:cNvPr>
            <p:cNvSpPr txBox="1"/>
            <p:nvPr/>
          </p:nvSpPr>
          <p:spPr>
            <a:xfrm>
              <a:off x="3583459" y="1312853"/>
              <a:ext cx="5601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KR"/>
                <a:t>…</a:t>
              </a:r>
            </a:p>
          </p:txBody>
        </p:sp>
        <p:sp>
          <p:nvSpPr>
            <p:cNvPr id="355" name="TextBox 354">
              <a:extLst>
                <a:ext uri="{FF2B5EF4-FFF2-40B4-BE49-F238E27FC236}">
                  <a16:creationId xmlns:a16="http://schemas.microsoft.com/office/drawing/2014/main" id="{2A4D9DF6-1A0C-0145-BD85-00D457B77B33}"/>
                </a:ext>
              </a:extLst>
            </p:cNvPr>
            <p:cNvSpPr txBox="1"/>
            <p:nvPr/>
          </p:nvSpPr>
          <p:spPr>
            <a:xfrm>
              <a:off x="490151" y="1345700"/>
              <a:ext cx="5601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KR"/>
                <a:t>…</a:t>
              </a:r>
            </a:p>
          </p:txBody>
        </p:sp>
        <p:sp>
          <p:nvSpPr>
            <p:cNvPr id="356" name="TextBox 355">
              <a:extLst>
                <a:ext uri="{FF2B5EF4-FFF2-40B4-BE49-F238E27FC236}">
                  <a16:creationId xmlns:a16="http://schemas.microsoft.com/office/drawing/2014/main" id="{B40C07B7-B9EA-AA4A-A547-D6B805320438}"/>
                </a:ext>
              </a:extLst>
            </p:cNvPr>
            <p:cNvSpPr txBox="1"/>
            <p:nvPr/>
          </p:nvSpPr>
          <p:spPr>
            <a:xfrm>
              <a:off x="3583458" y="3244334"/>
              <a:ext cx="5601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KR"/>
                <a:t>…</a:t>
              </a:r>
            </a:p>
          </p:txBody>
        </p:sp>
        <p:sp>
          <p:nvSpPr>
            <p:cNvPr id="357" name="TextBox 356">
              <a:extLst>
                <a:ext uri="{FF2B5EF4-FFF2-40B4-BE49-F238E27FC236}">
                  <a16:creationId xmlns:a16="http://schemas.microsoft.com/office/drawing/2014/main" id="{58653CC0-8A6F-7846-9CD0-662CE5EB9616}"/>
                </a:ext>
              </a:extLst>
            </p:cNvPr>
            <p:cNvSpPr txBox="1"/>
            <p:nvPr/>
          </p:nvSpPr>
          <p:spPr>
            <a:xfrm>
              <a:off x="504564" y="3309254"/>
              <a:ext cx="5601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KR"/>
                <a:t>…</a:t>
              </a:r>
            </a:p>
          </p:txBody>
        </p:sp>
        <p:grpSp>
          <p:nvGrpSpPr>
            <p:cNvPr id="358" name="Group 357">
              <a:extLst>
                <a:ext uri="{FF2B5EF4-FFF2-40B4-BE49-F238E27FC236}">
                  <a16:creationId xmlns:a16="http://schemas.microsoft.com/office/drawing/2014/main" id="{55351C03-D27F-DC4A-A621-E2D714898B2E}"/>
                </a:ext>
              </a:extLst>
            </p:cNvPr>
            <p:cNvGrpSpPr/>
            <p:nvPr/>
          </p:nvGrpSpPr>
          <p:grpSpPr>
            <a:xfrm>
              <a:off x="1571365" y="1925050"/>
              <a:ext cx="358346" cy="304800"/>
              <a:chOff x="1573427" y="1927654"/>
              <a:chExt cx="358346" cy="304800"/>
            </a:xfrm>
          </p:grpSpPr>
          <p:sp>
            <p:nvSpPr>
              <p:cNvPr id="389" name="Freeform 388">
                <a:extLst>
                  <a:ext uri="{FF2B5EF4-FFF2-40B4-BE49-F238E27FC236}">
                    <a16:creationId xmlns:a16="http://schemas.microsoft.com/office/drawing/2014/main" id="{1FEE3E40-4A4C-A643-A067-9AA6041FEB44}"/>
                  </a:ext>
                </a:extLst>
              </p:cNvPr>
              <p:cNvSpPr/>
              <p:nvPr/>
            </p:nvSpPr>
            <p:spPr>
              <a:xfrm>
                <a:off x="1573427" y="1927654"/>
                <a:ext cx="107092" cy="304800"/>
              </a:xfrm>
              <a:custGeom>
                <a:avLst/>
                <a:gdLst>
                  <a:gd name="connsiteX0" fmla="*/ 107092 w 107092"/>
                  <a:gd name="connsiteY0" fmla="*/ 0 h 304800"/>
                  <a:gd name="connsiteX1" fmla="*/ 0 w 107092"/>
                  <a:gd name="connsiteY1" fmla="*/ 156519 h 304800"/>
                  <a:gd name="connsiteX2" fmla="*/ 107092 w 107092"/>
                  <a:gd name="connsiteY2" fmla="*/ 304800 h 304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7092" h="304800">
                    <a:moveTo>
                      <a:pt x="107092" y="0"/>
                    </a:moveTo>
                    <a:cubicBezTo>
                      <a:pt x="53546" y="52859"/>
                      <a:pt x="0" y="105719"/>
                      <a:pt x="0" y="156519"/>
                    </a:cubicBezTo>
                    <a:cubicBezTo>
                      <a:pt x="0" y="207319"/>
                      <a:pt x="53546" y="256059"/>
                      <a:pt x="107092" y="304800"/>
                    </a:cubicBezTo>
                  </a:path>
                </a:pathLst>
              </a:cu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KR"/>
              </a:p>
            </p:txBody>
          </p:sp>
          <p:sp>
            <p:nvSpPr>
              <p:cNvPr id="390" name="Freeform 389">
                <a:extLst>
                  <a:ext uri="{FF2B5EF4-FFF2-40B4-BE49-F238E27FC236}">
                    <a16:creationId xmlns:a16="http://schemas.microsoft.com/office/drawing/2014/main" id="{83B0681C-9393-E54B-8F5C-30CAC1F7321D}"/>
                  </a:ext>
                </a:extLst>
              </p:cNvPr>
              <p:cNvSpPr/>
              <p:nvPr/>
            </p:nvSpPr>
            <p:spPr>
              <a:xfrm flipH="1">
                <a:off x="1824681" y="1927654"/>
                <a:ext cx="107092" cy="304800"/>
              </a:xfrm>
              <a:custGeom>
                <a:avLst/>
                <a:gdLst>
                  <a:gd name="connsiteX0" fmla="*/ 107092 w 107092"/>
                  <a:gd name="connsiteY0" fmla="*/ 0 h 304800"/>
                  <a:gd name="connsiteX1" fmla="*/ 0 w 107092"/>
                  <a:gd name="connsiteY1" fmla="*/ 156519 h 304800"/>
                  <a:gd name="connsiteX2" fmla="*/ 107092 w 107092"/>
                  <a:gd name="connsiteY2" fmla="*/ 304800 h 304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7092" h="304800">
                    <a:moveTo>
                      <a:pt x="107092" y="0"/>
                    </a:moveTo>
                    <a:cubicBezTo>
                      <a:pt x="53546" y="52859"/>
                      <a:pt x="0" y="105719"/>
                      <a:pt x="0" y="156519"/>
                    </a:cubicBezTo>
                    <a:cubicBezTo>
                      <a:pt x="0" y="207319"/>
                      <a:pt x="53546" y="256059"/>
                      <a:pt x="107092" y="304800"/>
                    </a:cubicBezTo>
                  </a:path>
                </a:pathLst>
              </a:cu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KR"/>
              </a:p>
            </p:txBody>
          </p:sp>
          <p:sp>
            <p:nvSpPr>
              <p:cNvPr id="391" name="Oval 390">
                <a:extLst>
                  <a:ext uri="{FF2B5EF4-FFF2-40B4-BE49-F238E27FC236}">
                    <a16:creationId xmlns:a16="http://schemas.microsoft.com/office/drawing/2014/main" id="{82DA5D39-4D7D-E24F-9B8F-B72CD50A1890}"/>
                  </a:ext>
                </a:extLst>
              </p:cNvPr>
              <p:cNvSpPr/>
              <p:nvPr/>
            </p:nvSpPr>
            <p:spPr>
              <a:xfrm>
                <a:off x="1627878" y="2029721"/>
                <a:ext cx="114813" cy="11481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KR" sz="100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-</a:t>
                </a:r>
              </a:p>
            </p:txBody>
          </p:sp>
          <p:sp>
            <p:nvSpPr>
              <p:cNvPr id="392" name="Oval 391">
                <a:extLst>
                  <a:ext uri="{FF2B5EF4-FFF2-40B4-BE49-F238E27FC236}">
                    <a16:creationId xmlns:a16="http://schemas.microsoft.com/office/drawing/2014/main" id="{6F15CE41-AD13-1848-8D36-511E5857D48A}"/>
                  </a:ext>
                </a:extLst>
              </p:cNvPr>
              <p:cNvSpPr/>
              <p:nvPr/>
            </p:nvSpPr>
            <p:spPr>
              <a:xfrm>
                <a:off x="1781405" y="2029721"/>
                <a:ext cx="114813" cy="11481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KR" sz="100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-</a:t>
                </a:r>
              </a:p>
            </p:txBody>
          </p:sp>
        </p:grpSp>
        <p:grpSp>
          <p:nvGrpSpPr>
            <p:cNvPr id="359" name="Group 358">
              <a:extLst>
                <a:ext uri="{FF2B5EF4-FFF2-40B4-BE49-F238E27FC236}">
                  <a16:creationId xmlns:a16="http://schemas.microsoft.com/office/drawing/2014/main" id="{3E365959-A1E9-C446-A649-1B5EC9A099CC}"/>
                </a:ext>
              </a:extLst>
            </p:cNvPr>
            <p:cNvGrpSpPr/>
            <p:nvPr/>
          </p:nvGrpSpPr>
          <p:grpSpPr>
            <a:xfrm>
              <a:off x="2596973" y="1925050"/>
              <a:ext cx="358346" cy="304800"/>
              <a:chOff x="1573427" y="1927654"/>
              <a:chExt cx="358346" cy="304800"/>
            </a:xfrm>
          </p:grpSpPr>
          <p:sp>
            <p:nvSpPr>
              <p:cNvPr id="385" name="Freeform 384">
                <a:extLst>
                  <a:ext uri="{FF2B5EF4-FFF2-40B4-BE49-F238E27FC236}">
                    <a16:creationId xmlns:a16="http://schemas.microsoft.com/office/drawing/2014/main" id="{82B3E4CE-B886-9A48-9973-B45BF1669B8B}"/>
                  </a:ext>
                </a:extLst>
              </p:cNvPr>
              <p:cNvSpPr/>
              <p:nvPr/>
            </p:nvSpPr>
            <p:spPr>
              <a:xfrm>
                <a:off x="1573427" y="1927654"/>
                <a:ext cx="107092" cy="304800"/>
              </a:xfrm>
              <a:custGeom>
                <a:avLst/>
                <a:gdLst>
                  <a:gd name="connsiteX0" fmla="*/ 107092 w 107092"/>
                  <a:gd name="connsiteY0" fmla="*/ 0 h 304800"/>
                  <a:gd name="connsiteX1" fmla="*/ 0 w 107092"/>
                  <a:gd name="connsiteY1" fmla="*/ 156519 h 304800"/>
                  <a:gd name="connsiteX2" fmla="*/ 107092 w 107092"/>
                  <a:gd name="connsiteY2" fmla="*/ 304800 h 304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7092" h="304800">
                    <a:moveTo>
                      <a:pt x="107092" y="0"/>
                    </a:moveTo>
                    <a:cubicBezTo>
                      <a:pt x="53546" y="52859"/>
                      <a:pt x="0" y="105719"/>
                      <a:pt x="0" y="156519"/>
                    </a:cubicBezTo>
                    <a:cubicBezTo>
                      <a:pt x="0" y="207319"/>
                      <a:pt x="53546" y="256059"/>
                      <a:pt x="107092" y="304800"/>
                    </a:cubicBezTo>
                  </a:path>
                </a:pathLst>
              </a:cu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KR"/>
              </a:p>
            </p:txBody>
          </p:sp>
          <p:sp>
            <p:nvSpPr>
              <p:cNvPr id="386" name="Freeform 385">
                <a:extLst>
                  <a:ext uri="{FF2B5EF4-FFF2-40B4-BE49-F238E27FC236}">
                    <a16:creationId xmlns:a16="http://schemas.microsoft.com/office/drawing/2014/main" id="{FCCC9549-CC63-A848-9119-500FF0D86952}"/>
                  </a:ext>
                </a:extLst>
              </p:cNvPr>
              <p:cNvSpPr/>
              <p:nvPr/>
            </p:nvSpPr>
            <p:spPr>
              <a:xfrm flipH="1">
                <a:off x="1824681" y="1927654"/>
                <a:ext cx="107092" cy="304800"/>
              </a:xfrm>
              <a:custGeom>
                <a:avLst/>
                <a:gdLst>
                  <a:gd name="connsiteX0" fmla="*/ 107092 w 107092"/>
                  <a:gd name="connsiteY0" fmla="*/ 0 h 304800"/>
                  <a:gd name="connsiteX1" fmla="*/ 0 w 107092"/>
                  <a:gd name="connsiteY1" fmla="*/ 156519 h 304800"/>
                  <a:gd name="connsiteX2" fmla="*/ 107092 w 107092"/>
                  <a:gd name="connsiteY2" fmla="*/ 304800 h 304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7092" h="304800">
                    <a:moveTo>
                      <a:pt x="107092" y="0"/>
                    </a:moveTo>
                    <a:cubicBezTo>
                      <a:pt x="53546" y="52859"/>
                      <a:pt x="0" y="105719"/>
                      <a:pt x="0" y="156519"/>
                    </a:cubicBezTo>
                    <a:cubicBezTo>
                      <a:pt x="0" y="207319"/>
                      <a:pt x="53546" y="256059"/>
                      <a:pt x="107092" y="304800"/>
                    </a:cubicBezTo>
                  </a:path>
                </a:pathLst>
              </a:cu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KR"/>
              </a:p>
            </p:txBody>
          </p:sp>
          <p:sp>
            <p:nvSpPr>
              <p:cNvPr id="387" name="Oval 386">
                <a:extLst>
                  <a:ext uri="{FF2B5EF4-FFF2-40B4-BE49-F238E27FC236}">
                    <a16:creationId xmlns:a16="http://schemas.microsoft.com/office/drawing/2014/main" id="{4F314725-AFEF-EB42-B002-89F246968B5F}"/>
                  </a:ext>
                </a:extLst>
              </p:cNvPr>
              <p:cNvSpPr/>
              <p:nvPr/>
            </p:nvSpPr>
            <p:spPr>
              <a:xfrm>
                <a:off x="1627878" y="2029721"/>
                <a:ext cx="114813" cy="11481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KR" sz="100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-</a:t>
                </a:r>
              </a:p>
            </p:txBody>
          </p:sp>
          <p:sp>
            <p:nvSpPr>
              <p:cNvPr id="388" name="Oval 387">
                <a:extLst>
                  <a:ext uri="{FF2B5EF4-FFF2-40B4-BE49-F238E27FC236}">
                    <a16:creationId xmlns:a16="http://schemas.microsoft.com/office/drawing/2014/main" id="{91E170FC-AC0B-4B43-BDB0-52BDCF454EA0}"/>
                  </a:ext>
                </a:extLst>
              </p:cNvPr>
              <p:cNvSpPr/>
              <p:nvPr/>
            </p:nvSpPr>
            <p:spPr>
              <a:xfrm>
                <a:off x="1781405" y="2029721"/>
                <a:ext cx="114813" cy="11481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KR" sz="100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-</a:t>
                </a:r>
              </a:p>
            </p:txBody>
          </p:sp>
        </p:grpSp>
        <p:grpSp>
          <p:nvGrpSpPr>
            <p:cNvPr id="360" name="Group 359">
              <a:extLst>
                <a:ext uri="{FF2B5EF4-FFF2-40B4-BE49-F238E27FC236}">
                  <a16:creationId xmlns:a16="http://schemas.microsoft.com/office/drawing/2014/main" id="{4FF789A3-B5C5-3B4A-8040-999429670C5F}"/>
                </a:ext>
              </a:extLst>
            </p:cNvPr>
            <p:cNvGrpSpPr/>
            <p:nvPr/>
          </p:nvGrpSpPr>
          <p:grpSpPr>
            <a:xfrm>
              <a:off x="1571365" y="2871119"/>
              <a:ext cx="358346" cy="304800"/>
              <a:chOff x="1573427" y="1927654"/>
              <a:chExt cx="358346" cy="304800"/>
            </a:xfrm>
          </p:grpSpPr>
          <p:sp>
            <p:nvSpPr>
              <p:cNvPr id="381" name="Freeform 380">
                <a:extLst>
                  <a:ext uri="{FF2B5EF4-FFF2-40B4-BE49-F238E27FC236}">
                    <a16:creationId xmlns:a16="http://schemas.microsoft.com/office/drawing/2014/main" id="{C5BEAD8A-58F7-1D49-8E23-38827312DB81}"/>
                  </a:ext>
                </a:extLst>
              </p:cNvPr>
              <p:cNvSpPr/>
              <p:nvPr/>
            </p:nvSpPr>
            <p:spPr>
              <a:xfrm>
                <a:off x="1573427" y="1927654"/>
                <a:ext cx="107092" cy="304800"/>
              </a:xfrm>
              <a:custGeom>
                <a:avLst/>
                <a:gdLst>
                  <a:gd name="connsiteX0" fmla="*/ 107092 w 107092"/>
                  <a:gd name="connsiteY0" fmla="*/ 0 h 304800"/>
                  <a:gd name="connsiteX1" fmla="*/ 0 w 107092"/>
                  <a:gd name="connsiteY1" fmla="*/ 156519 h 304800"/>
                  <a:gd name="connsiteX2" fmla="*/ 107092 w 107092"/>
                  <a:gd name="connsiteY2" fmla="*/ 304800 h 304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7092" h="304800">
                    <a:moveTo>
                      <a:pt x="107092" y="0"/>
                    </a:moveTo>
                    <a:cubicBezTo>
                      <a:pt x="53546" y="52859"/>
                      <a:pt x="0" y="105719"/>
                      <a:pt x="0" y="156519"/>
                    </a:cubicBezTo>
                    <a:cubicBezTo>
                      <a:pt x="0" y="207319"/>
                      <a:pt x="53546" y="256059"/>
                      <a:pt x="107092" y="304800"/>
                    </a:cubicBezTo>
                  </a:path>
                </a:pathLst>
              </a:cu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KR"/>
              </a:p>
            </p:txBody>
          </p:sp>
          <p:sp>
            <p:nvSpPr>
              <p:cNvPr id="382" name="Freeform 381">
                <a:extLst>
                  <a:ext uri="{FF2B5EF4-FFF2-40B4-BE49-F238E27FC236}">
                    <a16:creationId xmlns:a16="http://schemas.microsoft.com/office/drawing/2014/main" id="{E10FE981-8542-644F-B174-FC5AC1F5D038}"/>
                  </a:ext>
                </a:extLst>
              </p:cNvPr>
              <p:cNvSpPr/>
              <p:nvPr/>
            </p:nvSpPr>
            <p:spPr>
              <a:xfrm flipH="1">
                <a:off x="1824681" y="1927654"/>
                <a:ext cx="107092" cy="304800"/>
              </a:xfrm>
              <a:custGeom>
                <a:avLst/>
                <a:gdLst>
                  <a:gd name="connsiteX0" fmla="*/ 107092 w 107092"/>
                  <a:gd name="connsiteY0" fmla="*/ 0 h 304800"/>
                  <a:gd name="connsiteX1" fmla="*/ 0 w 107092"/>
                  <a:gd name="connsiteY1" fmla="*/ 156519 h 304800"/>
                  <a:gd name="connsiteX2" fmla="*/ 107092 w 107092"/>
                  <a:gd name="connsiteY2" fmla="*/ 304800 h 304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7092" h="304800">
                    <a:moveTo>
                      <a:pt x="107092" y="0"/>
                    </a:moveTo>
                    <a:cubicBezTo>
                      <a:pt x="53546" y="52859"/>
                      <a:pt x="0" y="105719"/>
                      <a:pt x="0" y="156519"/>
                    </a:cubicBezTo>
                    <a:cubicBezTo>
                      <a:pt x="0" y="207319"/>
                      <a:pt x="53546" y="256059"/>
                      <a:pt x="107092" y="304800"/>
                    </a:cubicBezTo>
                  </a:path>
                </a:pathLst>
              </a:cu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KR"/>
              </a:p>
            </p:txBody>
          </p:sp>
          <p:sp>
            <p:nvSpPr>
              <p:cNvPr id="383" name="Oval 382">
                <a:extLst>
                  <a:ext uri="{FF2B5EF4-FFF2-40B4-BE49-F238E27FC236}">
                    <a16:creationId xmlns:a16="http://schemas.microsoft.com/office/drawing/2014/main" id="{A78FDFB5-A744-5E4A-B733-5F8BE9E83F3F}"/>
                  </a:ext>
                </a:extLst>
              </p:cNvPr>
              <p:cNvSpPr/>
              <p:nvPr/>
            </p:nvSpPr>
            <p:spPr>
              <a:xfrm>
                <a:off x="1627878" y="2029721"/>
                <a:ext cx="114813" cy="11481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KR" sz="100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-</a:t>
                </a:r>
              </a:p>
            </p:txBody>
          </p:sp>
          <p:sp>
            <p:nvSpPr>
              <p:cNvPr id="384" name="Oval 383">
                <a:extLst>
                  <a:ext uri="{FF2B5EF4-FFF2-40B4-BE49-F238E27FC236}">
                    <a16:creationId xmlns:a16="http://schemas.microsoft.com/office/drawing/2014/main" id="{82299144-AB6F-974A-B63A-54D2D4964D89}"/>
                  </a:ext>
                </a:extLst>
              </p:cNvPr>
              <p:cNvSpPr/>
              <p:nvPr/>
            </p:nvSpPr>
            <p:spPr>
              <a:xfrm>
                <a:off x="1781405" y="2029721"/>
                <a:ext cx="114813" cy="11481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KR" sz="100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-</a:t>
                </a:r>
              </a:p>
            </p:txBody>
          </p:sp>
        </p:grpSp>
        <p:grpSp>
          <p:nvGrpSpPr>
            <p:cNvPr id="361" name="Group 360">
              <a:extLst>
                <a:ext uri="{FF2B5EF4-FFF2-40B4-BE49-F238E27FC236}">
                  <a16:creationId xmlns:a16="http://schemas.microsoft.com/office/drawing/2014/main" id="{EACB4777-4551-0C41-8D99-6F913F0630B8}"/>
                </a:ext>
              </a:extLst>
            </p:cNvPr>
            <p:cNvGrpSpPr/>
            <p:nvPr/>
          </p:nvGrpSpPr>
          <p:grpSpPr>
            <a:xfrm>
              <a:off x="2596973" y="2871119"/>
              <a:ext cx="358346" cy="304800"/>
              <a:chOff x="1573427" y="1927654"/>
              <a:chExt cx="358346" cy="304800"/>
            </a:xfrm>
          </p:grpSpPr>
          <p:sp>
            <p:nvSpPr>
              <p:cNvPr id="377" name="Freeform 376">
                <a:extLst>
                  <a:ext uri="{FF2B5EF4-FFF2-40B4-BE49-F238E27FC236}">
                    <a16:creationId xmlns:a16="http://schemas.microsoft.com/office/drawing/2014/main" id="{38E6C9CE-DC15-B24E-A863-6E2651067AFD}"/>
                  </a:ext>
                </a:extLst>
              </p:cNvPr>
              <p:cNvSpPr/>
              <p:nvPr/>
            </p:nvSpPr>
            <p:spPr>
              <a:xfrm>
                <a:off x="1573427" y="1927654"/>
                <a:ext cx="107092" cy="304800"/>
              </a:xfrm>
              <a:custGeom>
                <a:avLst/>
                <a:gdLst>
                  <a:gd name="connsiteX0" fmla="*/ 107092 w 107092"/>
                  <a:gd name="connsiteY0" fmla="*/ 0 h 304800"/>
                  <a:gd name="connsiteX1" fmla="*/ 0 w 107092"/>
                  <a:gd name="connsiteY1" fmla="*/ 156519 h 304800"/>
                  <a:gd name="connsiteX2" fmla="*/ 107092 w 107092"/>
                  <a:gd name="connsiteY2" fmla="*/ 304800 h 304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7092" h="304800">
                    <a:moveTo>
                      <a:pt x="107092" y="0"/>
                    </a:moveTo>
                    <a:cubicBezTo>
                      <a:pt x="53546" y="52859"/>
                      <a:pt x="0" y="105719"/>
                      <a:pt x="0" y="156519"/>
                    </a:cubicBezTo>
                    <a:cubicBezTo>
                      <a:pt x="0" y="207319"/>
                      <a:pt x="53546" y="256059"/>
                      <a:pt x="107092" y="304800"/>
                    </a:cubicBezTo>
                  </a:path>
                </a:pathLst>
              </a:cu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KR"/>
              </a:p>
            </p:txBody>
          </p:sp>
          <p:sp>
            <p:nvSpPr>
              <p:cNvPr id="378" name="Freeform 377">
                <a:extLst>
                  <a:ext uri="{FF2B5EF4-FFF2-40B4-BE49-F238E27FC236}">
                    <a16:creationId xmlns:a16="http://schemas.microsoft.com/office/drawing/2014/main" id="{8D19DC8D-36BA-E141-91D2-8F64C5D0D468}"/>
                  </a:ext>
                </a:extLst>
              </p:cNvPr>
              <p:cNvSpPr/>
              <p:nvPr/>
            </p:nvSpPr>
            <p:spPr>
              <a:xfrm flipH="1">
                <a:off x="1824681" y="1927654"/>
                <a:ext cx="107092" cy="304800"/>
              </a:xfrm>
              <a:custGeom>
                <a:avLst/>
                <a:gdLst>
                  <a:gd name="connsiteX0" fmla="*/ 107092 w 107092"/>
                  <a:gd name="connsiteY0" fmla="*/ 0 h 304800"/>
                  <a:gd name="connsiteX1" fmla="*/ 0 w 107092"/>
                  <a:gd name="connsiteY1" fmla="*/ 156519 h 304800"/>
                  <a:gd name="connsiteX2" fmla="*/ 107092 w 107092"/>
                  <a:gd name="connsiteY2" fmla="*/ 304800 h 304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7092" h="304800">
                    <a:moveTo>
                      <a:pt x="107092" y="0"/>
                    </a:moveTo>
                    <a:cubicBezTo>
                      <a:pt x="53546" y="52859"/>
                      <a:pt x="0" y="105719"/>
                      <a:pt x="0" y="156519"/>
                    </a:cubicBezTo>
                    <a:cubicBezTo>
                      <a:pt x="0" y="207319"/>
                      <a:pt x="53546" y="256059"/>
                      <a:pt x="107092" y="304800"/>
                    </a:cubicBezTo>
                  </a:path>
                </a:pathLst>
              </a:cu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KR"/>
              </a:p>
            </p:txBody>
          </p:sp>
          <p:sp>
            <p:nvSpPr>
              <p:cNvPr id="379" name="Oval 378">
                <a:extLst>
                  <a:ext uri="{FF2B5EF4-FFF2-40B4-BE49-F238E27FC236}">
                    <a16:creationId xmlns:a16="http://schemas.microsoft.com/office/drawing/2014/main" id="{3F7CF01E-A721-7342-B9DA-F38680978061}"/>
                  </a:ext>
                </a:extLst>
              </p:cNvPr>
              <p:cNvSpPr/>
              <p:nvPr/>
            </p:nvSpPr>
            <p:spPr>
              <a:xfrm>
                <a:off x="1627878" y="2029721"/>
                <a:ext cx="114813" cy="11481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KR" sz="100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-</a:t>
                </a:r>
              </a:p>
            </p:txBody>
          </p:sp>
          <p:sp>
            <p:nvSpPr>
              <p:cNvPr id="380" name="Oval 379">
                <a:extLst>
                  <a:ext uri="{FF2B5EF4-FFF2-40B4-BE49-F238E27FC236}">
                    <a16:creationId xmlns:a16="http://schemas.microsoft.com/office/drawing/2014/main" id="{5B8E5001-83F3-954B-BAA5-FDF6B3242378}"/>
                  </a:ext>
                </a:extLst>
              </p:cNvPr>
              <p:cNvSpPr/>
              <p:nvPr/>
            </p:nvSpPr>
            <p:spPr>
              <a:xfrm>
                <a:off x="1781405" y="2029721"/>
                <a:ext cx="114813" cy="11481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KR" sz="100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-</a:t>
                </a:r>
              </a:p>
            </p:txBody>
          </p:sp>
        </p:grpSp>
        <p:grpSp>
          <p:nvGrpSpPr>
            <p:cNvPr id="362" name="Group 361">
              <a:extLst>
                <a:ext uri="{FF2B5EF4-FFF2-40B4-BE49-F238E27FC236}">
                  <a16:creationId xmlns:a16="http://schemas.microsoft.com/office/drawing/2014/main" id="{95331804-9B2D-6844-B5BA-47718BD11055}"/>
                </a:ext>
              </a:extLst>
            </p:cNvPr>
            <p:cNvGrpSpPr/>
            <p:nvPr/>
          </p:nvGrpSpPr>
          <p:grpSpPr>
            <a:xfrm rot="5400000">
              <a:off x="1075267" y="2397206"/>
              <a:ext cx="358346" cy="304800"/>
              <a:chOff x="1573427" y="1927654"/>
              <a:chExt cx="358346" cy="304800"/>
            </a:xfrm>
          </p:grpSpPr>
          <p:sp>
            <p:nvSpPr>
              <p:cNvPr id="373" name="Freeform 372">
                <a:extLst>
                  <a:ext uri="{FF2B5EF4-FFF2-40B4-BE49-F238E27FC236}">
                    <a16:creationId xmlns:a16="http://schemas.microsoft.com/office/drawing/2014/main" id="{CC9A7144-99C1-924D-B0A7-68B69CB20D6E}"/>
                  </a:ext>
                </a:extLst>
              </p:cNvPr>
              <p:cNvSpPr/>
              <p:nvPr/>
            </p:nvSpPr>
            <p:spPr>
              <a:xfrm>
                <a:off x="1573427" y="1927654"/>
                <a:ext cx="107092" cy="304800"/>
              </a:xfrm>
              <a:custGeom>
                <a:avLst/>
                <a:gdLst>
                  <a:gd name="connsiteX0" fmla="*/ 107092 w 107092"/>
                  <a:gd name="connsiteY0" fmla="*/ 0 h 304800"/>
                  <a:gd name="connsiteX1" fmla="*/ 0 w 107092"/>
                  <a:gd name="connsiteY1" fmla="*/ 156519 h 304800"/>
                  <a:gd name="connsiteX2" fmla="*/ 107092 w 107092"/>
                  <a:gd name="connsiteY2" fmla="*/ 304800 h 304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7092" h="304800">
                    <a:moveTo>
                      <a:pt x="107092" y="0"/>
                    </a:moveTo>
                    <a:cubicBezTo>
                      <a:pt x="53546" y="52859"/>
                      <a:pt x="0" y="105719"/>
                      <a:pt x="0" y="156519"/>
                    </a:cubicBezTo>
                    <a:cubicBezTo>
                      <a:pt x="0" y="207319"/>
                      <a:pt x="53546" y="256059"/>
                      <a:pt x="107092" y="304800"/>
                    </a:cubicBezTo>
                  </a:path>
                </a:pathLst>
              </a:cu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KR"/>
              </a:p>
            </p:txBody>
          </p:sp>
          <p:sp>
            <p:nvSpPr>
              <p:cNvPr id="374" name="Freeform 373">
                <a:extLst>
                  <a:ext uri="{FF2B5EF4-FFF2-40B4-BE49-F238E27FC236}">
                    <a16:creationId xmlns:a16="http://schemas.microsoft.com/office/drawing/2014/main" id="{26E9D511-4186-AF4A-A89B-DB4A122FA039}"/>
                  </a:ext>
                </a:extLst>
              </p:cNvPr>
              <p:cNvSpPr/>
              <p:nvPr/>
            </p:nvSpPr>
            <p:spPr>
              <a:xfrm flipH="1">
                <a:off x="1824681" y="1927654"/>
                <a:ext cx="107092" cy="304800"/>
              </a:xfrm>
              <a:custGeom>
                <a:avLst/>
                <a:gdLst>
                  <a:gd name="connsiteX0" fmla="*/ 107092 w 107092"/>
                  <a:gd name="connsiteY0" fmla="*/ 0 h 304800"/>
                  <a:gd name="connsiteX1" fmla="*/ 0 w 107092"/>
                  <a:gd name="connsiteY1" fmla="*/ 156519 h 304800"/>
                  <a:gd name="connsiteX2" fmla="*/ 107092 w 107092"/>
                  <a:gd name="connsiteY2" fmla="*/ 304800 h 304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7092" h="304800">
                    <a:moveTo>
                      <a:pt x="107092" y="0"/>
                    </a:moveTo>
                    <a:cubicBezTo>
                      <a:pt x="53546" y="52859"/>
                      <a:pt x="0" y="105719"/>
                      <a:pt x="0" y="156519"/>
                    </a:cubicBezTo>
                    <a:cubicBezTo>
                      <a:pt x="0" y="207319"/>
                      <a:pt x="53546" y="256059"/>
                      <a:pt x="107092" y="304800"/>
                    </a:cubicBezTo>
                  </a:path>
                </a:pathLst>
              </a:cu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KR"/>
              </a:p>
            </p:txBody>
          </p:sp>
          <p:sp>
            <p:nvSpPr>
              <p:cNvPr id="375" name="Oval 374">
                <a:extLst>
                  <a:ext uri="{FF2B5EF4-FFF2-40B4-BE49-F238E27FC236}">
                    <a16:creationId xmlns:a16="http://schemas.microsoft.com/office/drawing/2014/main" id="{E8FE5EDB-B929-DD43-9FD6-F68BE4B55EF7}"/>
                  </a:ext>
                </a:extLst>
              </p:cNvPr>
              <p:cNvSpPr/>
              <p:nvPr/>
            </p:nvSpPr>
            <p:spPr>
              <a:xfrm rot="16200000">
                <a:off x="1627878" y="2029721"/>
                <a:ext cx="114812" cy="11481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KR" sz="100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-</a:t>
                </a:r>
              </a:p>
            </p:txBody>
          </p:sp>
          <p:sp>
            <p:nvSpPr>
              <p:cNvPr id="376" name="Oval 375">
                <a:extLst>
                  <a:ext uri="{FF2B5EF4-FFF2-40B4-BE49-F238E27FC236}">
                    <a16:creationId xmlns:a16="http://schemas.microsoft.com/office/drawing/2014/main" id="{39CDB6BF-927C-114E-971A-080767555C19}"/>
                  </a:ext>
                </a:extLst>
              </p:cNvPr>
              <p:cNvSpPr/>
              <p:nvPr/>
            </p:nvSpPr>
            <p:spPr>
              <a:xfrm rot="16200000">
                <a:off x="1781405" y="2029721"/>
                <a:ext cx="114812" cy="11481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KR" sz="100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-</a:t>
                </a:r>
              </a:p>
            </p:txBody>
          </p:sp>
        </p:grpSp>
        <p:grpSp>
          <p:nvGrpSpPr>
            <p:cNvPr id="363" name="Group 362">
              <a:extLst>
                <a:ext uri="{FF2B5EF4-FFF2-40B4-BE49-F238E27FC236}">
                  <a16:creationId xmlns:a16="http://schemas.microsoft.com/office/drawing/2014/main" id="{770A8DF1-CF0A-0A43-ADCB-FA5D963284ED}"/>
                </a:ext>
              </a:extLst>
            </p:cNvPr>
            <p:cNvGrpSpPr/>
            <p:nvPr/>
          </p:nvGrpSpPr>
          <p:grpSpPr>
            <a:xfrm rot="5400000">
              <a:off x="2068388" y="2396333"/>
              <a:ext cx="358346" cy="304800"/>
              <a:chOff x="1573427" y="1927654"/>
              <a:chExt cx="358346" cy="304800"/>
            </a:xfrm>
          </p:grpSpPr>
          <p:sp>
            <p:nvSpPr>
              <p:cNvPr id="369" name="Freeform 368">
                <a:extLst>
                  <a:ext uri="{FF2B5EF4-FFF2-40B4-BE49-F238E27FC236}">
                    <a16:creationId xmlns:a16="http://schemas.microsoft.com/office/drawing/2014/main" id="{393D851F-8B59-6F45-A0EB-300A0C99EDFD}"/>
                  </a:ext>
                </a:extLst>
              </p:cNvPr>
              <p:cNvSpPr/>
              <p:nvPr/>
            </p:nvSpPr>
            <p:spPr>
              <a:xfrm>
                <a:off x="1573427" y="1927654"/>
                <a:ext cx="107092" cy="304800"/>
              </a:xfrm>
              <a:custGeom>
                <a:avLst/>
                <a:gdLst>
                  <a:gd name="connsiteX0" fmla="*/ 107092 w 107092"/>
                  <a:gd name="connsiteY0" fmla="*/ 0 h 304800"/>
                  <a:gd name="connsiteX1" fmla="*/ 0 w 107092"/>
                  <a:gd name="connsiteY1" fmla="*/ 156519 h 304800"/>
                  <a:gd name="connsiteX2" fmla="*/ 107092 w 107092"/>
                  <a:gd name="connsiteY2" fmla="*/ 304800 h 304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7092" h="304800">
                    <a:moveTo>
                      <a:pt x="107092" y="0"/>
                    </a:moveTo>
                    <a:cubicBezTo>
                      <a:pt x="53546" y="52859"/>
                      <a:pt x="0" y="105719"/>
                      <a:pt x="0" y="156519"/>
                    </a:cubicBezTo>
                    <a:cubicBezTo>
                      <a:pt x="0" y="207319"/>
                      <a:pt x="53546" y="256059"/>
                      <a:pt x="107092" y="304800"/>
                    </a:cubicBezTo>
                  </a:path>
                </a:pathLst>
              </a:cu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KR"/>
              </a:p>
            </p:txBody>
          </p:sp>
          <p:sp>
            <p:nvSpPr>
              <p:cNvPr id="370" name="Freeform 369">
                <a:extLst>
                  <a:ext uri="{FF2B5EF4-FFF2-40B4-BE49-F238E27FC236}">
                    <a16:creationId xmlns:a16="http://schemas.microsoft.com/office/drawing/2014/main" id="{13863742-06DF-0C4F-8A98-3F877A6A26D6}"/>
                  </a:ext>
                </a:extLst>
              </p:cNvPr>
              <p:cNvSpPr/>
              <p:nvPr/>
            </p:nvSpPr>
            <p:spPr>
              <a:xfrm flipH="1">
                <a:off x="1824681" y="1927654"/>
                <a:ext cx="107092" cy="304800"/>
              </a:xfrm>
              <a:custGeom>
                <a:avLst/>
                <a:gdLst>
                  <a:gd name="connsiteX0" fmla="*/ 107092 w 107092"/>
                  <a:gd name="connsiteY0" fmla="*/ 0 h 304800"/>
                  <a:gd name="connsiteX1" fmla="*/ 0 w 107092"/>
                  <a:gd name="connsiteY1" fmla="*/ 156519 h 304800"/>
                  <a:gd name="connsiteX2" fmla="*/ 107092 w 107092"/>
                  <a:gd name="connsiteY2" fmla="*/ 304800 h 304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7092" h="304800">
                    <a:moveTo>
                      <a:pt x="107092" y="0"/>
                    </a:moveTo>
                    <a:cubicBezTo>
                      <a:pt x="53546" y="52859"/>
                      <a:pt x="0" y="105719"/>
                      <a:pt x="0" y="156519"/>
                    </a:cubicBezTo>
                    <a:cubicBezTo>
                      <a:pt x="0" y="207319"/>
                      <a:pt x="53546" y="256059"/>
                      <a:pt x="107092" y="304800"/>
                    </a:cubicBezTo>
                  </a:path>
                </a:pathLst>
              </a:cu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KR"/>
              </a:p>
            </p:txBody>
          </p:sp>
          <p:sp>
            <p:nvSpPr>
              <p:cNvPr id="371" name="Oval 370">
                <a:extLst>
                  <a:ext uri="{FF2B5EF4-FFF2-40B4-BE49-F238E27FC236}">
                    <a16:creationId xmlns:a16="http://schemas.microsoft.com/office/drawing/2014/main" id="{226E4D8D-37DA-F144-9CE3-3D0D998AADE0}"/>
                  </a:ext>
                </a:extLst>
              </p:cNvPr>
              <p:cNvSpPr/>
              <p:nvPr/>
            </p:nvSpPr>
            <p:spPr>
              <a:xfrm rot="16200000">
                <a:off x="1627878" y="2029721"/>
                <a:ext cx="114812" cy="11481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KR" sz="100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-</a:t>
                </a:r>
              </a:p>
            </p:txBody>
          </p:sp>
          <p:sp>
            <p:nvSpPr>
              <p:cNvPr id="372" name="Oval 371">
                <a:extLst>
                  <a:ext uri="{FF2B5EF4-FFF2-40B4-BE49-F238E27FC236}">
                    <a16:creationId xmlns:a16="http://schemas.microsoft.com/office/drawing/2014/main" id="{581C4C7E-34AB-D040-9F42-7BDA062D3C4B}"/>
                  </a:ext>
                </a:extLst>
              </p:cNvPr>
              <p:cNvSpPr/>
              <p:nvPr/>
            </p:nvSpPr>
            <p:spPr>
              <a:xfrm rot="16200000">
                <a:off x="1781405" y="2029721"/>
                <a:ext cx="114812" cy="11481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KR" sz="100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-</a:t>
                </a:r>
              </a:p>
            </p:txBody>
          </p:sp>
        </p:grpSp>
        <p:grpSp>
          <p:nvGrpSpPr>
            <p:cNvPr id="364" name="Group 363">
              <a:extLst>
                <a:ext uri="{FF2B5EF4-FFF2-40B4-BE49-F238E27FC236}">
                  <a16:creationId xmlns:a16="http://schemas.microsoft.com/office/drawing/2014/main" id="{07551B39-7A91-C84D-A26F-E3438A2C7BB5}"/>
                </a:ext>
              </a:extLst>
            </p:cNvPr>
            <p:cNvGrpSpPr/>
            <p:nvPr/>
          </p:nvGrpSpPr>
          <p:grpSpPr>
            <a:xfrm rot="5400000">
              <a:off x="3075226" y="2399953"/>
              <a:ext cx="358346" cy="304800"/>
              <a:chOff x="1573427" y="1927654"/>
              <a:chExt cx="358346" cy="304800"/>
            </a:xfrm>
          </p:grpSpPr>
          <p:sp>
            <p:nvSpPr>
              <p:cNvPr id="365" name="Freeform 364">
                <a:extLst>
                  <a:ext uri="{FF2B5EF4-FFF2-40B4-BE49-F238E27FC236}">
                    <a16:creationId xmlns:a16="http://schemas.microsoft.com/office/drawing/2014/main" id="{4BC42458-19E5-024B-B408-12ED9C1A8EE7}"/>
                  </a:ext>
                </a:extLst>
              </p:cNvPr>
              <p:cNvSpPr/>
              <p:nvPr/>
            </p:nvSpPr>
            <p:spPr>
              <a:xfrm>
                <a:off x="1573427" y="1927654"/>
                <a:ext cx="107092" cy="304800"/>
              </a:xfrm>
              <a:custGeom>
                <a:avLst/>
                <a:gdLst>
                  <a:gd name="connsiteX0" fmla="*/ 107092 w 107092"/>
                  <a:gd name="connsiteY0" fmla="*/ 0 h 304800"/>
                  <a:gd name="connsiteX1" fmla="*/ 0 w 107092"/>
                  <a:gd name="connsiteY1" fmla="*/ 156519 h 304800"/>
                  <a:gd name="connsiteX2" fmla="*/ 107092 w 107092"/>
                  <a:gd name="connsiteY2" fmla="*/ 304800 h 304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7092" h="304800">
                    <a:moveTo>
                      <a:pt x="107092" y="0"/>
                    </a:moveTo>
                    <a:cubicBezTo>
                      <a:pt x="53546" y="52859"/>
                      <a:pt x="0" y="105719"/>
                      <a:pt x="0" y="156519"/>
                    </a:cubicBezTo>
                    <a:cubicBezTo>
                      <a:pt x="0" y="207319"/>
                      <a:pt x="53546" y="256059"/>
                      <a:pt x="107092" y="304800"/>
                    </a:cubicBezTo>
                  </a:path>
                </a:pathLst>
              </a:cu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KR"/>
              </a:p>
            </p:txBody>
          </p:sp>
          <p:sp>
            <p:nvSpPr>
              <p:cNvPr id="366" name="Freeform 365">
                <a:extLst>
                  <a:ext uri="{FF2B5EF4-FFF2-40B4-BE49-F238E27FC236}">
                    <a16:creationId xmlns:a16="http://schemas.microsoft.com/office/drawing/2014/main" id="{027D2B67-67F5-7C4F-B995-A1B2A95B5EEA}"/>
                  </a:ext>
                </a:extLst>
              </p:cNvPr>
              <p:cNvSpPr/>
              <p:nvPr/>
            </p:nvSpPr>
            <p:spPr>
              <a:xfrm flipH="1">
                <a:off x="1824681" y="1927654"/>
                <a:ext cx="107092" cy="304800"/>
              </a:xfrm>
              <a:custGeom>
                <a:avLst/>
                <a:gdLst>
                  <a:gd name="connsiteX0" fmla="*/ 107092 w 107092"/>
                  <a:gd name="connsiteY0" fmla="*/ 0 h 304800"/>
                  <a:gd name="connsiteX1" fmla="*/ 0 w 107092"/>
                  <a:gd name="connsiteY1" fmla="*/ 156519 h 304800"/>
                  <a:gd name="connsiteX2" fmla="*/ 107092 w 107092"/>
                  <a:gd name="connsiteY2" fmla="*/ 304800 h 304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7092" h="304800">
                    <a:moveTo>
                      <a:pt x="107092" y="0"/>
                    </a:moveTo>
                    <a:cubicBezTo>
                      <a:pt x="53546" y="52859"/>
                      <a:pt x="0" y="105719"/>
                      <a:pt x="0" y="156519"/>
                    </a:cubicBezTo>
                    <a:cubicBezTo>
                      <a:pt x="0" y="207319"/>
                      <a:pt x="53546" y="256059"/>
                      <a:pt x="107092" y="304800"/>
                    </a:cubicBezTo>
                  </a:path>
                </a:pathLst>
              </a:cu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KR"/>
              </a:p>
            </p:txBody>
          </p:sp>
          <p:sp>
            <p:nvSpPr>
              <p:cNvPr id="367" name="Oval 366">
                <a:extLst>
                  <a:ext uri="{FF2B5EF4-FFF2-40B4-BE49-F238E27FC236}">
                    <a16:creationId xmlns:a16="http://schemas.microsoft.com/office/drawing/2014/main" id="{DDA7EDDD-3CCB-644A-8A82-C496C027BA5A}"/>
                  </a:ext>
                </a:extLst>
              </p:cNvPr>
              <p:cNvSpPr/>
              <p:nvPr/>
            </p:nvSpPr>
            <p:spPr>
              <a:xfrm rot="16200000">
                <a:off x="1627878" y="2029721"/>
                <a:ext cx="114812" cy="11481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KR" sz="100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-</a:t>
                </a:r>
              </a:p>
            </p:txBody>
          </p:sp>
          <p:sp>
            <p:nvSpPr>
              <p:cNvPr id="368" name="Oval 367">
                <a:extLst>
                  <a:ext uri="{FF2B5EF4-FFF2-40B4-BE49-F238E27FC236}">
                    <a16:creationId xmlns:a16="http://schemas.microsoft.com/office/drawing/2014/main" id="{5100F627-51D0-164C-908B-BBC243375E72}"/>
                  </a:ext>
                </a:extLst>
              </p:cNvPr>
              <p:cNvSpPr/>
              <p:nvPr/>
            </p:nvSpPr>
            <p:spPr>
              <a:xfrm rot="16200000">
                <a:off x="1781405" y="2029721"/>
                <a:ext cx="114812" cy="11481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KR" sz="100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-</a:t>
                </a:r>
              </a:p>
            </p:txBody>
          </p:sp>
        </p:grpSp>
      </p:grpSp>
      <p:sp>
        <p:nvSpPr>
          <p:cNvPr id="393" name="TextBox 392">
            <a:extLst>
              <a:ext uri="{FF2B5EF4-FFF2-40B4-BE49-F238E27FC236}">
                <a16:creationId xmlns:a16="http://schemas.microsoft.com/office/drawing/2014/main" id="{9BB8E3D9-4E8D-A745-8E3D-EF1D88419695}"/>
              </a:ext>
            </a:extLst>
          </p:cNvPr>
          <p:cNvSpPr txBox="1"/>
          <p:nvPr/>
        </p:nvSpPr>
        <p:spPr>
          <a:xfrm>
            <a:off x="8088476" y="5829572"/>
            <a:ext cx="178119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sz="1400">
                <a:latin typeface="Consolas" panose="020B0609020204030204" pitchFamily="49" charset="0"/>
                <a:cs typeface="Consolas" panose="020B0609020204030204" pitchFamily="49" charset="0"/>
              </a:rPr>
              <a:t>P</a:t>
            </a:r>
          </a:p>
          <a:p>
            <a:r>
              <a:rPr lang="en-KR" sz="1400">
                <a:latin typeface="Consolas" panose="020B0609020204030204" pitchFamily="49" charset="0"/>
                <a:cs typeface="Consolas" panose="020B0609020204030204" pitchFamily="49" charset="0"/>
              </a:rPr>
              <a:t>v+ = </a:t>
            </a:r>
            <a:r>
              <a:rPr lang="en-KR" sz="1400" b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</a:p>
          <a:p>
            <a:r>
              <a:rPr lang="en-KR" sz="1400">
                <a:latin typeface="Consolas" panose="020B0609020204030204" pitchFamily="49" charset="0"/>
                <a:cs typeface="Consolas" panose="020B0609020204030204" pitchFamily="49" charset="0"/>
              </a:rPr>
              <a:t>v- = 8/2 = </a:t>
            </a:r>
            <a:r>
              <a:rPr lang="en-KR" sz="1400" b="1"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</a:p>
        </p:txBody>
      </p:sp>
      <p:cxnSp>
        <p:nvCxnSpPr>
          <p:cNvPr id="394" name="Straight Arrow Connector 393">
            <a:extLst>
              <a:ext uri="{FF2B5EF4-FFF2-40B4-BE49-F238E27FC236}">
                <a16:creationId xmlns:a16="http://schemas.microsoft.com/office/drawing/2014/main" id="{9C12B7ED-FACA-7444-B2D8-2670A22E7159}"/>
              </a:ext>
            </a:extLst>
          </p:cNvPr>
          <p:cNvCxnSpPr>
            <a:cxnSpLocks/>
            <a:stCxn id="346" idx="3"/>
          </p:cNvCxnSpPr>
          <p:nvPr/>
        </p:nvCxnSpPr>
        <p:spPr>
          <a:xfrm flipH="1">
            <a:off x="8583742" y="4876548"/>
            <a:ext cx="559474" cy="10510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5" name="Straight Arrow Connector 394">
            <a:extLst>
              <a:ext uri="{FF2B5EF4-FFF2-40B4-BE49-F238E27FC236}">
                <a16:creationId xmlns:a16="http://schemas.microsoft.com/office/drawing/2014/main" id="{2638CA06-7229-BD46-9554-E14D8AF63290}"/>
              </a:ext>
            </a:extLst>
          </p:cNvPr>
          <p:cNvCxnSpPr>
            <a:cxnSpLocks/>
          </p:cNvCxnSpPr>
          <p:nvPr/>
        </p:nvCxnSpPr>
        <p:spPr>
          <a:xfrm>
            <a:off x="10634740" y="4929894"/>
            <a:ext cx="237476" cy="8467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6" name="TextBox 395">
            <a:extLst>
              <a:ext uri="{FF2B5EF4-FFF2-40B4-BE49-F238E27FC236}">
                <a16:creationId xmlns:a16="http://schemas.microsoft.com/office/drawing/2014/main" id="{6C91845B-715F-3E48-84EA-289E7F23B506}"/>
              </a:ext>
            </a:extLst>
          </p:cNvPr>
          <p:cNvSpPr txBox="1"/>
          <p:nvPr/>
        </p:nvSpPr>
        <p:spPr>
          <a:xfrm>
            <a:off x="10757438" y="5776647"/>
            <a:ext cx="178119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sz="1400">
                <a:latin typeface="Consolas" panose="020B0609020204030204" pitchFamily="49" charset="0"/>
                <a:cs typeface="Consolas" panose="020B0609020204030204" pitchFamily="49" charset="0"/>
              </a:rPr>
              <a:t>Si</a:t>
            </a:r>
          </a:p>
          <a:p>
            <a:r>
              <a:rPr lang="en-KR" sz="1400">
                <a:latin typeface="Consolas" panose="020B0609020204030204" pitchFamily="49" charset="0"/>
                <a:cs typeface="Consolas" panose="020B0609020204030204" pitchFamily="49" charset="0"/>
              </a:rPr>
              <a:t>v+ = </a:t>
            </a:r>
            <a:r>
              <a:rPr lang="en-KR" sz="1400" b="1"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</a:p>
          <a:p>
            <a:r>
              <a:rPr lang="en-KR" sz="1400">
                <a:latin typeface="Consolas" panose="020B0609020204030204" pitchFamily="49" charset="0"/>
                <a:cs typeface="Consolas" panose="020B0609020204030204" pitchFamily="49" charset="0"/>
              </a:rPr>
              <a:t>v- = 8/2 = </a:t>
            </a:r>
            <a:r>
              <a:rPr lang="en-KR" sz="1400" b="1"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F93DD640-9D61-B945-BCB8-04E5C03A9A37}"/>
              </a:ext>
            </a:extLst>
          </p:cNvPr>
          <p:cNvSpPr txBox="1"/>
          <p:nvPr/>
        </p:nvSpPr>
        <p:spPr>
          <a:xfrm>
            <a:off x="932688" y="4718304"/>
            <a:ext cx="23321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/>
              <a:t>perfectly neutral.</a:t>
            </a: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C9BFECC7-3FB1-E847-909E-D04BDBCE5679}"/>
              </a:ext>
            </a:extLst>
          </p:cNvPr>
          <p:cNvSpPr txBox="1"/>
          <p:nvPr/>
        </p:nvSpPr>
        <p:spPr>
          <a:xfrm>
            <a:off x="4927351" y="481936"/>
            <a:ext cx="2270619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KR">
                <a:solidFill>
                  <a:schemeClr val="accent2"/>
                </a:solidFill>
              </a:rPr>
              <a:t>P-doping</a:t>
            </a:r>
          </a:p>
          <a:p>
            <a:pPr algn="ctr"/>
            <a:r>
              <a:rPr lang="en-KR" sz="1400"/>
              <a:t>(1 per 10</a:t>
            </a:r>
            <a:r>
              <a:rPr lang="en-KR" sz="1400" baseline="30000"/>
              <a:t>8</a:t>
            </a:r>
            <a:r>
              <a:rPr lang="en-KR" sz="1400"/>
              <a:t> atoms are replaced by, e.g., </a:t>
            </a:r>
            <a:r>
              <a:rPr lang="en-KR" sz="1400" baseline="30000"/>
              <a:t>5</a:t>
            </a:r>
            <a:r>
              <a:rPr lang="en-KR" sz="1400"/>
              <a:t>B)</a:t>
            </a:r>
          </a:p>
        </p:txBody>
      </p:sp>
      <p:sp>
        <p:nvSpPr>
          <p:cNvPr id="2" name="Right Arrow 1">
            <a:extLst>
              <a:ext uri="{FF2B5EF4-FFF2-40B4-BE49-F238E27FC236}">
                <a16:creationId xmlns:a16="http://schemas.microsoft.com/office/drawing/2014/main" id="{729C80B7-9376-9C4D-82BB-9E7097CBA1A2}"/>
              </a:ext>
            </a:extLst>
          </p:cNvPr>
          <p:cNvSpPr/>
          <p:nvPr/>
        </p:nvSpPr>
        <p:spPr>
          <a:xfrm rot="20316035">
            <a:off x="5375610" y="1509502"/>
            <a:ext cx="1764434" cy="8739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D8DBB53-C949-D84A-917C-9869DE0CE12C}"/>
              </a:ext>
            </a:extLst>
          </p:cNvPr>
          <p:cNvSpPr txBox="1"/>
          <p:nvPr/>
        </p:nvSpPr>
        <p:spPr>
          <a:xfrm>
            <a:off x="5290705" y="2675241"/>
            <a:ext cx="242683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KR" sz="1600" b="1" u="sng">
                <a:solidFill>
                  <a:srgbClr val="FF0000"/>
                </a:solidFill>
              </a:rPr>
              <a:t>neutral</a:t>
            </a:r>
            <a:r>
              <a:rPr lang="en-KR" sz="1600"/>
              <a:t> as a whole </a:t>
            </a:r>
          </a:p>
          <a:p>
            <a:pPr algn="ctr"/>
            <a:r>
              <a:rPr lang="en-KR" sz="1600"/>
              <a:t>(</a:t>
            </a:r>
            <a:r>
              <a:rPr lang="en-KR" sz="1600">
                <a:latin typeface="Consolas" panose="020B0609020204030204" pitchFamily="49" charset="0"/>
                <a:cs typeface="Consolas" panose="020B0609020204030204" pitchFamily="49" charset="0"/>
              </a:rPr>
              <a:t>+:- = 7:7</a:t>
            </a:r>
            <a:r>
              <a:rPr lang="en-KR" sz="1600"/>
              <a:t>)</a:t>
            </a:r>
          </a:p>
          <a:p>
            <a:pPr algn="ctr"/>
            <a:r>
              <a:rPr lang="en-KR" sz="1600"/>
              <a:t>but with an empty space (</a:t>
            </a:r>
            <a:r>
              <a:rPr lang="en-KR" sz="1600" b="1">
                <a:solidFill>
                  <a:srgbClr val="FF0000"/>
                </a:solidFill>
              </a:rPr>
              <a:t>hole</a:t>
            </a:r>
            <a:r>
              <a:rPr lang="en-KR" sz="1600"/>
              <a:t>)</a:t>
            </a:r>
          </a:p>
        </p:txBody>
      </p:sp>
      <p:sp>
        <p:nvSpPr>
          <p:cNvPr id="163" name="Right Arrow 162">
            <a:extLst>
              <a:ext uri="{FF2B5EF4-FFF2-40B4-BE49-F238E27FC236}">
                <a16:creationId xmlns:a16="http://schemas.microsoft.com/office/drawing/2014/main" id="{BA9A1138-C070-0449-834B-F2A2BEE2FF2F}"/>
              </a:ext>
            </a:extLst>
          </p:cNvPr>
          <p:cNvSpPr/>
          <p:nvPr/>
        </p:nvSpPr>
        <p:spPr>
          <a:xfrm rot="667330">
            <a:off x="5450228" y="3814037"/>
            <a:ext cx="1764434" cy="8739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79F16C77-3234-D44A-811E-2C8000C925AF}"/>
              </a:ext>
            </a:extLst>
          </p:cNvPr>
          <p:cNvSpPr txBox="1"/>
          <p:nvPr/>
        </p:nvSpPr>
        <p:spPr>
          <a:xfrm>
            <a:off x="4794940" y="4849983"/>
            <a:ext cx="2270619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KR">
                <a:solidFill>
                  <a:srgbClr val="FFC000"/>
                </a:solidFill>
              </a:rPr>
              <a:t>N-doping</a:t>
            </a:r>
          </a:p>
          <a:p>
            <a:pPr algn="ctr"/>
            <a:r>
              <a:rPr lang="en-KR" sz="1400"/>
              <a:t>(1 per 10</a:t>
            </a:r>
            <a:r>
              <a:rPr lang="en-KR" sz="1400" baseline="30000"/>
              <a:t>8</a:t>
            </a:r>
            <a:r>
              <a:rPr lang="en-KR" sz="1400"/>
              <a:t> atoms are replaced by, e.g., </a:t>
            </a:r>
            <a:r>
              <a:rPr lang="en-KR" sz="1400" baseline="30000"/>
              <a:t>15</a:t>
            </a:r>
            <a:r>
              <a:rPr lang="en-KR" sz="1400"/>
              <a:t>P)</a:t>
            </a:r>
          </a:p>
        </p:txBody>
      </p:sp>
      <p:sp>
        <p:nvSpPr>
          <p:cNvPr id="166" name="Oval 165">
            <a:extLst>
              <a:ext uri="{FF2B5EF4-FFF2-40B4-BE49-F238E27FC236}">
                <a16:creationId xmlns:a16="http://schemas.microsoft.com/office/drawing/2014/main" id="{5355295F-F7F6-EE4C-9662-FCB635C74BE0}"/>
              </a:ext>
            </a:extLst>
          </p:cNvPr>
          <p:cNvSpPr/>
          <p:nvPr/>
        </p:nvSpPr>
        <p:spPr>
          <a:xfrm>
            <a:off x="9629341" y="4319408"/>
            <a:ext cx="109273" cy="10927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0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D2B8500-4936-534A-8BEC-B48D19FFDF3C}"/>
              </a:ext>
            </a:extLst>
          </p:cNvPr>
          <p:cNvSpPr txBox="1"/>
          <p:nvPr/>
        </p:nvSpPr>
        <p:spPr>
          <a:xfrm>
            <a:off x="9696268" y="793989"/>
            <a:ext cx="5566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sz="1200" b="1">
                <a:solidFill>
                  <a:srgbClr val="FF0000"/>
                </a:solidFill>
              </a:rPr>
              <a:t>hole</a:t>
            </a: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6B702A25-C0C2-DE40-8078-5437005E9487}"/>
              </a:ext>
            </a:extLst>
          </p:cNvPr>
          <p:cNvSpPr txBox="1"/>
          <p:nvPr/>
        </p:nvSpPr>
        <p:spPr>
          <a:xfrm>
            <a:off x="9500217" y="4013754"/>
            <a:ext cx="6548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sz="1200" b="1">
                <a:solidFill>
                  <a:srgbClr val="FF0000"/>
                </a:solidFill>
              </a:rPr>
              <a:t>free e</a:t>
            </a:r>
          </a:p>
        </p:txBody>
      </p:sp>
    </p:spTree>
    <p:extLst>
      <p:ext uri="{BB962C8B-B14F-4D97-AF65-F5344CB8AC3E}">
        <p14:creationId xmlns:p14="http://schemas.microsoft.com/office/powerpoint/2010/main" val="31490064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88A2227-83FA-DF40-AF05-E759F25861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KR"/>
              <a:t>PN-junction</a:t>
            </a: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4E7AF525-F3E0-2F4E-8671-ED92E8BCF44C}"/>
              </a:ext>
            </a:extLst>
          </p:cNvPr>
          <p:cNvGrpSpPr/>
          <p:nvPr/>
        </p:nvGrpSpPr>
        <p:grpSpPr>
          <a:xfrm>
            <a:off x="465437" y="1312854"/>
            <a:ext cx="3500725" cy="2354166"/>
            <a:chOff x="465437" y="1312853"/>
            <a:chExt cx="3678195" cy="2473511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EED73B27-C405-0149-9A80-207FDB67A0BD}"/>
                </a:ext>
              </a:extLst>
            </p:cNvPr>
            <p:cNvSpPr/>
            <p:nvPr/>
          </p:nvSpPr>
          <p:spPr>
            <a:xfrm>
              <a:off x="1458557" y="2257163"/>
              <a:ext cx="584887" cy="5848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>
                  <a:solidFill>
                    <a:schemeClr val="tx1"/>
                  </a:solidFill>
                </a:rPr>
                <a:t>Si</a:t>
              </a: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8749CEA5-2264-6F40-B23C-966002811E76}"/>
                </a:ext>
              </a:extLst>
            </p:cNvPr>
            <p:cNvSpPr/>
            <p:nvPr/>
          </p:nvSpPr>
          <p:spPr>
            <a:xfrm>
              <a:off x="2483703" y="2257163"/>
              <a:ext cx="584887" cy="5848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>
                  <a:solidFill>
                    <a:schemeClr val="tx1"/>
                  </a:solidFill>
                </a:rPr>
                <a:t>Si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17EA9877-A154-5C43-AD21-C3B0121F2893}"/>
                </a:ext>
              </a:extLst>
            </p:cNvPr>
            <p:cNvSpPr/>
            <p:nvPr/>
          </p:nvSpPr>
          <p:spPr>
            <a:xfrm>
              <a:off x="1458095" y="1312853"/>
              <a:ext cx="584887" cy="5848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>
                  <a:solidFill>
                    <a:schemeClr val="tx1"/>
                  </a:solidFill>
                </a:rPr>
                <a:t>Si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20E0811B-64F2-9B4E-B3B3-13EF04C75321}"/>
                </a:ext>
              </a:extLst>
            </p:cNvPr>
            <p:cNvSpPr/>
            <p:nvPr/>
          </p:nvSpPr>
          <p:spPr>
            <a:xfrm>
              <a:off x="2483704" y="1312853"/>
              <a:ext cx="584887" cy="5848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>
                  <a:solidFill>
                    <a:schemeClr val="tx1"/>
                  </a:solidFill>
                </a:rPr>
                <a:t>Si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136D594C-47CE-2942-A6F2-B95B400A38B6}"/>
                </a:ext>
              </a:extLst>
            </p:cNvPr>
            <p:cNvSpPr/>
            <p:nvPr/>
          </p:nvSpPr>
          <p:spPr>
            <a:xfrm>
              <a:off x="465437" y="2257163"/>
              <a:ext cx="584887" cy="5848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>
                  <a:solidFill>
                    <a:schemeClr val="tx1"/>
                  </a:solidFill>
                </a:rPr>
                <a:t>Si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1E2D7762-0E97-1F44-A5AE-5844E8912F85}"/>
                </a:ext>
              </a:extLst>
            </p:cNvPr>
            <p:cNvSpPr/>
            <p:nvPr/>
          </p:nvSpPr>
          <p:spPr>
            <a:xfrm>
              <a:off x="1458095" y="3201477"/>
              <a:ext cx="584887" cy="5848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>
                  <a:solidFill>
                    <a:schemeClr val="tx1"/>
                  </a:solidFill>
                </a:rPr>
                <a:t>Si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6C8E587-023B-B043-ADDE-27AE58FDEF35}"/>
                </a:ext>
              </a:extLst>
            </p:cNvPr>
            <p:cNvSpPr/>
            <p:nvPr/>
          </p:nvSpPr>
          <p:spPr>
            <a:xfrm>
              <a:off x="2483704" y="3201477"/>
              <a:ext cx="584887" cy="5848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>
                  <a:solidFill>
                    <a:schemeClr val="tx1"/>
                  </a:solidFill>
                </a:rPr>
                <a:t>Si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1A6FA41A-86CE-4744-96BA-07B80C938774}"/>
                </a:ext>
              </a:extLst>
            </p:cNvPr>
            <p:cNvSpPr/>
            <p:nvPr/>
          </p:nvSpPr>
          <p:spPr>
            <a:xfrm>
              <a:off x="3443414" y="2257163"/>
              <a:ext cx="584887" cy="5848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>
                  <a:solidFill>
                    <a:schemeClr val="tx1"/>
                  </a:solidFill>
                </a:rPr>
                <a:t>Si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872F7E6-6DA1-9548-B888-F9F2DBC30DF1}"/>
                </a:ext>
              </a:extLst>
            </p:cNvPr>
            <p:cNvSpPr txBox="1"/>
            <p:nvPr/>
          </p:nvSpPr>
          <p:spPr>
            <a:xfrm>
              <a:off x="3583459" y="1312853"/>
              <a:ext cx="5601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KR"/>
                <a:t>…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CEBB2FC-602C-8D45-A59A-7F129EE43702}"/>
                </a:ext>
              </a:extLst>
            </p:cNvPr>
            <p:cNvSpPr txBox="1"/>
            <p:nvPr/>
          </p:nvSpPr>
          <p:spPr>
            <a:xfrm>
              <a:off x="490151" y="1345700"/>
              <a:ext cx="5601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KR"/>
                <a:t>…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E061697-A6E5-F04A-8A6E-AF05AED363F3}"/>
                </a:ext>
              </a:extLst>
            </p:cNvPr>
            <p:cNvSpPr txBox="1"/>
            <p:nvPr/>
          </p:nvSpPr>
          <p:spPr>
            <a:xfrm>
              <a:off x="3583458" y="3244334"/>
              <a:ext cx="5601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KR"/>
                <a:t>…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A14140A-8131-494E-A1BE-4D190ED65001}"/>
                </a:ext>
              </a:extLst>
            </p:cNvPr>
            <p:cNvSpPr txBox="1"/>
            <p:nvPr/>
          </p:nvSpPr>
          <p:spPr>
            <a:xfrm>
              <a:off x="504564" y="3309254"/>
              <a:ext cx="5601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KR"/>
                <a:t>…</a:t>
              </a:r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6D4427C4-DB20-4841-AFE6-0000FBD51719}"/>
                </a:ext>
              </a:extLst>
            </p:cNvPr>
            <p:cNvGrpSpPr/>
            <p:nvPr/>
          </p:nvGrpSpPr>
          <p:grpSpPr>
            <a:xfrm>
              <a:off x="1571365" y="1925050"/>
              <a:ext cx="358346" cy="304800"/>
              <a:chOff x="1573427" y="1927654"/>
              <a:chExt cx="358346" cy="304800"/>
            </a:xfrm>
          </p:grpSpPr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id="{B1D13136-9F3D-594F-AB51-A17B05A15E4F}"/>
                  </a:ext>
                </a:extLst>
              </p:cNvPr>
              <p:cNvSpPr/>
              <p:nvPr/>
            </p:nvSpPr>
            <p:spPr>
              <a:xfrm>
                <a:off x="1573427" y="1927654"/>
                <a:ext cx="107092" cy="304800"/>
              </a:xfrm>
              <a:custGeom>
                <a:avLst/>
                <a:gdLst>
                  <a:gd name="connsiteX0" fmla="*/ 107092 w 107092"/>
                  <a:gd name="connsiteY0" fmla="*/ 0 h 304800"/>
                  <a:gd name="connsiteX1" fmla="*/ 0 w 107092"/>
                  <a:gd name="connsiteY1" fmla="*/ 156519 h 304800"/>
                  <a:gd name="connsiteX2" fmla="*/ 107092 w 107092"/>
                  <a:gd name="connsiteY2" fmla="*/ 304800 h 304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7092" h="304800">
                    <a:moveTo>
                      <a:pt x="107092" y="0"/>
                    </a:moveTo>
                    <a:cubicBezTo>
                      <a:pt x="53546" y="52859"/>
                      <a:pt x="0" y="105719"/>
                      <a:pt x="0" y="156519"/>
                    </a:cubicBezTo>
                    <a:cubicBezTo>
                      <a:pt x="0" y="207319"/>
                      <a:pt x="53546" y="256059"/>
                      <a:pt x="107092" y="304800"/>
                    </a:cubicBezTo>
                  </a:path>
                </a:pathLst>
              </a:cu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KR"/>
              </a:p>
            </p:txBody>
          </p:sp>
          <p:sp>
            <p:nvSpPr>
              <p:cNvPr id="31" name="Freeform 30">
                <a:extLst>
                  <a:ext uri="{FF2B5EF4-FFF2-40B4-BE49-F238E27FC236}">
                    <a16:creationId xmlns:a16="http://schemas.microsoft.com/office/drawing/2014/main" id="{9883D259-21E6-804C-8B36-8ED8056D6BEE}"/>
                  </a:ext>
                </a:extLst>
              </p:cNvPr>
              <p:cNvSpPr/>
              <p:nvPr/>
            </p:nvSpPr>
            <p:spPr>
              <a:xfrm flipH="1">
                <a:off x="1824681" y="1927654"/>
                <a:ext cx="107092" cy="304800"/>
              </a:xfrm>
              <a:custGeom>
                <a:avLst/>
                <a:gdLst>
                  <a:gd name="connsiteX0" fmla="*/ 107092 w 107092"/>
                  <a:gd name="connsiteY0" fmla="*/ 0 h 304800"/>
                  <a:gd name="connsiteX1" fmla="*/ 0 w 107092"/>
                  <a:gd name="connsiteY1" fmla="*/ 156519 h 304800"/>
                  <a:gd name="connsiteX2" fmla="*/ 107092 w 107092"/>
                  <a:gd name="connsiteY2" fmla="*/ 304800 h 304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7092" h="304800">
                    <a:moveTo>
                      <a:pt x="107092" y="0"/>
                    </a:moveTo>
                    <a:cubicBezTo>
                      <a:pt x="53546" y="52859"/>
                      <a:pt x="0" y="105719"/>
                      <a:pt x="0" y="156519"/>
                    </a:cubicBezTo>
                    <a:cubicBezTo>
                      <a:pt x="0" y="207319"/>
                      <a:pt x="53546" y="256059"/>
                      <a:pt x="107092" y="304800"/>
                    </a:cubicBezTo>
                  </a:path>
                </a:pathLst>
              </a:cu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KR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804A1B60-FE27-3240-9AA8-875BE6DF4C0C}"/>
                  </a:ext>
                </a:extLst>
              </p:cNvPr>
              <p:cNvSpPr/>
              <p:nvPr/>
            </p:nvSpPr>
            <p:spPr>
              <a:xfrm>
                <a:off x="1627878" y="2029721"/>
                <a:ext cx="114813" cy="11481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KR" sz="100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-</a:t>
                </a:r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F2948D07-4E94-E142-BBFE-097E3FA23253}"/>
                  </a:ext>
                </a:extLst>
              </p:cNvPr>
              <p:cNvSpPr/>
              <p:nvPr/>
            </p:nvSpPr>
            <p:spPr>
              <a:xfrm>
                <a:off x="1781405" y="2029721"/>
                <a:ext cx="114813" cy="11481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KR" sz="100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-</a:t>
                </a:r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57F51343-4885-1141-AF8F-8E701D81CBB5}"/>
                </a:ext>
              </a:extLst>
            </p:cNvPr>
            <p:cNvGrpSpPr/>
            <p:nvPr/>
          </p:nvGrpSpPr>
          <p:grpSpPr>
            <a:xfrm>
              <a:off x="2596973" y="1925050"/>
              <a:ext cx="358346" cy="304800"/>
              <a:chOff x="1573427" y="1927654"/>
              <a:chExt cx="358346" cy="304800"/>
            </a:xfrm>
          </p:grpSpPr>
          <p:sp>
            <p:nvSpPr>
              <p:cNvPr id="38" name="Freeform 37">
                <a:extLst>
                  <a:ext uri="{FF2B5EF4-FFF2-40B4-BE49-F238E27FC236}">
                    <a16:creationId xmlns:a16="http://schemas.microsoft.com/office/drawing/2014/main" id="{FB32C447-B0AE-8149-BC1B-1CBE07D44D2A}"/>
                  </a:ext>
                </a:extLst>
              </p:cNvPr>
              <p:cNvSpPr/>
              <p:nvPr/>
            </p:nvSpPr>
            <p:spPr>
              <a:xfrm>
                <a:off x="1573427" y="1927654"/>
                <a:ext cx="107092" cy="304800"/>
              </a:xfrm>
              <a:custGeom>
                <a:avLst/>
                <a:gdLst>
                  <a:gd name="connsiteX0" fmla="*/ 107092 w 107092"/>
                  <a:gd name="connsiteY0" fmla="*/ 0 h 304800"/>
                  <a:gd name="connsiteX1" fmla="*/ 0 w 107092"/>
                  <a:gd name="connsiteY1" fmla="*/ 156519 h 304800"/>
                  <a:gd name="connsiteX2" fmla="*/ 107092 w 107092"/>
                  <a:gd name="connsiteY2" fmla="*/ 304800 h 304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7092" h="304800">
                    <a:moveTo>
                      <a:pt x="107092" y="0"/>
                    </a:moveTo>
                    <a:cubicBezTo>
                      <a:pt x="53546" y="52859"/>
                      <a:pt x="0" y="105719"/>
                      <a:pt x="0" y="156519"/>
                    </a:cubicBezTo>
                    <a:cubicBezTo>
                      <a:pt x="0" y="207319"/>
                      <a:pt x="53546" y="256059"/>
                      <a:pt x="107092" y="304800"/>
                    </a:cubicBezTo>
                  </a:path>
                </a:pathLst>
              </a:cu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KR"/>
              </a:p>
            </p:txBody>
          </p:sp>
          <p:sp>
            <p:nvSpPr>
              <p:cNvPr id="39" name="Freeform 38">
                <a:extLst>
                  <a:ext uri="{FF2B5EF4-FFF2-40B4-BE49-F238E27FC236}">
                    <a16:creationId xmlns:a16="http://schemas.microsoft.com/office/drawing/2014/main" id="{6847AFA9-4F91-1047-8846-4FAA8A3509F9}"/>
                  </a:ext>
                </a:extLst>
              </p:cNvPr>
              <p:cNvSpPr/>
              <p:nvPr/>
            </p:nvSpPr>
            <p:spPr>
              <a:xfrm flipH="1">
                <a:off x="1824681" y="1927654"/>
                <a:ext cx="107092" cy="304800"/>
              </a:xfrm>
              <a:custGeom>
                <a:avLst/>
                <a:gdLst>
                  <a:gd name="connsiteX0" fmla="*/ 107092 w 107092"/>
                  <a:gd name="connsiteY0" fmla="*/ 0 h 304800"/>
                  <a:gd name="connsiteX1" fmla="*/ 0 w 107092"/>
                  <a:gd name="connsiteY1" fmla="*/ 156519 h 304800"/>
                  <a:gd name="connsiteX2" fmla="*/ 107092 w 107092"/>
                  <a:gd name="connsiteY2" fmla="*/ 304800 h 304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7092" h="304800">
                    <a:moveTo>
                      <a:pt x="107092" y="0"/>
                    </a:moveTo>
                    <a:cubicBezTo>
                      <a:pt x="53546" y="52859"/>
                      <a:pt x="0" y="105719"/>
                      <a:pt x="0" y="156519"/>
                    </a:cubicBezTo>
                    <a:cubicBezTo>
                      <a:pt x="0" y="207319"/>
                      <a:pt x="53546" y="256059"/>
                      <a:pt x="107092" y="304800"/>
                    </a:cubicBezTo>
                  </a:path>
                </a:pathLst>
              </a:cu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KR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EA7DFE2D-4307-A343-8975-C64349AD0304}"/>
                  </a:ext>
                </a:extLst>
              </p:cNvPr>
              <p:cNvSpPr/>
              <p:nvPr/>
            </p:nvSpPr>
            <p:spPr>
              <a:xfrm>
                <a:off x="1627878" y="2029721"/>
                <a:ext cx="114813" cy="11481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KR" sz="100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-</a:t>
                </a:r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576FD7D2-5151-9345-9417-854AE3EC569C}"/>
                  </a:ext>
                </a:extLst>
              </p:cNvPr>
              <p:cNvSpPr/>
              <p:nvPr/>
            </p:nvSpPr>
            <p:spPr>
              <a:xfrm>
                <a:off x="1781405" y="2029721"/>
                <a:ext cx="114813" cy="11481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KR" sz="100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-</a:t>
                </a:r>
              </a:p>
            </p:txBody>
          </p: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7F4A78B4-5370-2847-AB65-1515C1B77A99}"/>
                </a:ext>
              </a:extLst>
            </p:cNvPr>
            <p:cNvGrpSpPr/>
            <p:nvPr/>
          </p:nvGrpSpPr>
          <p:grpSpPr>
            <a:xfrm>
              <a:off x="1571365" y="2871119"/>
              <a:ext cx="358346" cy="304800"/>
              <a:chOff x="1573427" y="1927654"/>
              <a:chExt cx="358346" cy="304800"/>
            </a:xfrm>
          </p:grpSpPr>
          <p:sp>
            <p:nvSpPr>
              <p:cNvPr id="48" name="Freeform 47">
                <a:extLst>
                  <a:ext uri="{FF2B5EF4-FFF2-40B4-BE49-F238E27FC236}">
                    <a16:creationId xmlns:a16="http://schemas.microsoft.com/office/drawing/2014/main" id="{8DADC6A7-E6B3-2149-B141-28918623C80D}"/>
                  </a:ext>
                </a:extLst>
              </p:cNvPr>
              <p:cNvSpPr/>
              <p:nvPr/>
            </p:nvSpPr>
            <p:spPr>
              <a:xfrm>
                <a:off x="1573427" y="1927654"/>
                <a:ext cx="107092" cy="304800"/>
              </a:xfrm>
              <a:custGeom>
                <a:avLst/>
                <a:gdLst>
                  <a:gd name="connsiteX0" fmla="*/ 107092 w 107092"/>
                  <a:gd name="connsiteY0" fmla="*/ 0 h 304800"/>
                  <a:gd name="connsiteX1" fmla="*/ 0 w 107092"/>
                  <a:gd name="connsiteY1" fmla="*/ 156519 h 304800"/>
                  <a:gd name="connsiteX2" fmla="*/ 107092 w 107092"/>
                  <a:gd name="connsiteY2" fmla="*/ 304800 h 304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7092" h="304800">
                    <a:moveTo>
                      <a:pt x="107092" y="0"/>
                    </a:moveTo>
                    <a:cubicBezTo>
                      <a:pt x="53546" y="52859"/>
                      <a:pt x="0" y="105719"/>
                      <a:pt x="0" y="156519"/>
                    </a:cubicBezTo>
                    <a:cubicBezTo>
                      <a:pt x="0" y="207319"/>
                      <a:pt x="53546" y="256059"/>
                      <a:pt x="107092" y="304800"/>
                    </a:cubicBezTo>
                  </a:path>
                </a:pathLst>
              </a:cu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KR"/>
              </a:p>
            </p:txBody>
          </p:sp>
          <p:sp>
            <p:nvSpPr>
              <p:cNvPr id="49" name="Freeform 48">
                <a:extLst>
                  <a:ext uri="{FF2B5EF4-FFF2-40B4-BE49-F238E27FC236}">
                    <a16:creationId xmlns:a16="http://schemas.microsoft.com/office/drawing/2014/main" id="{163D1BD1-3868-1C40-8473-F8C899E69EB9}"/>
                  </a:ext>
                </a:extLst>
              </p:cNvPr>
              <p:cNvSpPr/>
              <p:nvPr/>
            </p:nvSpPr>
            <p:spPr>
              <a:xfrm flipH="1">
                <a:off x="1824681" y="1927654"/>
                <a:ext cx="107092" cy="304800"/>
              </a:xfrm>
              <a:custGeom>
                <a:avLst/>
                <a:gdLst>
                  <a:gd name="connsiteX0" fmla="*/ 107092 w 107092"/>
                  <a:gd name="connsiteY0" fmla="*/ 0 h 304800"/>
                  <a:gd name="connsiteX1" fmla="*/ 0 w 107092"/>
                  <a:gd name="connsiteY1" fmla="*/ 156519 h 304800"/>
                  <a:gd name="connsiteX2" fmla="*/ 107092 w 107092"/>
                  <a:gd name="connsiteY2" fmla="*/ 304800 h 304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7092" h="304800">
                    <a:moveTo>
                      <a:pt x="107092" y="0"/>
                    </a:moveTo>
                    <a:cubicBezTo>
                      <a:pt x="53546" y="52859"/>
                      <a:pt x="0" y="105719"/>
                      <a:pt x="0" y="156519"/>
                    </a:cubicBezTo>
                    <a:cubicBezTo>
                      <a:pt x="0" y="207319"/>
                      <a:pt x="53546" y="256059"/>
                      <a:pt x="107092" y="304800"/>
                    </a:cubicBezTo>
                  </a:path>
                </a:pathLst>
              </a:cu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KR"/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AEB021A3-ABE2-DF45-8443-7E25731002B5}"/>
                  </a:ext>
                </a:extLst>
              </p:cNvPr>
              <p:cNvSpPr/>
              <p:nvPr/>
            </p:nvSpPr>
            <p:spPr>
              <a:xfrm>
                <a:off x="1627878" y="2029721"/>
                <a:ext cx="114813" cy="11481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KR" sz="100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-</a:t>
                </a:r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0B0203B6-4B28-D94F-988E-713FFB355B27}"/>
                  </a:ext>
                </a:extLst>
              </p:cNvPr>
              <p:cNvSpPr/>
              <p:nvPr/>
            </p:nvSpPr>
            <p:spPr>
              <a:xfrm>
                <a:off x="1781405" y="2029721"/>
                <a:ext cx="114813" cy="11481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KR" sz="100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-</a:t>
                </a:r>
              </a:p>
            </p:txBody>
          </p: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465A99A3-1A34-D144-88C7-0B2F478081A5}"/>
                </a:ext>
              </a:extLst>
            </p:cNvPr>
            <p:cNvGrpSpPr/>
            <p:nvPr/>
          </p:nvGrpSpPr>
          <p:grpSpPr>
            <a:xfrm>
              <a:off x="2596973" y="2871119"/>
              <a:ext cx="358346" cy="304800"/>
              <a:chOff x="1573427" y="1927654"/>
              <a:chExt cx="358346" cy="304800"/>
            </a:xfrm>
          </p:grpSpPr>
          <p:sp>
            <p:nvSpPr>
              <p:cNvPr id="53" name="Freeform 52">
                <a:extLst>
                  <a:ext uri="{FF2B5EF4-FFF2-40B4-BE49-F238E27FC236}">
                    <a16:creationId xmlns:a16="http://schemas.microsoft.com/office/drawing/2014/main" id="{F016B895-D0ED-DF4D-9374-7E3C78C44234}"/>
                  </a:ext>
                </a:extLst>
              </p:cNvPr>
              <p:cNvSpPr/>
              <p:nvPr/>
            </p:nvSpPr>
            <p:spPr>
              <a:xfrm>
                <a:off x="1573427" y="1927654"/>
                <a:ext cx="107092" cy="304800"/>
              </a:xfrm>
              <a:custGeom>
                <a:avLst/>
                <a:gdLst>
                  <a:gd name="connsiteX0" fmla="*/ 107092 w 107092"/>
                  <a:gd name="connsiteY0" fmla="*/ 0 h 304800"/>
                  <a:gd name="connsiteX1" fmla="*/ 0 w 107092"/>
                  <a:gd name="connsiteY1" fmla="*/ 156519 h 304800"/>
                  <a:gd name="connsiteX2" fmla="*/ 107092 w 107092"/>
                  <a:gd name="connsiteY2" fmla="*/ 304800 h 304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7092" h="304800">
                    <a:moveTo>
                      <a:pt x="107092" y="0"/>
                    </a:moveTo>
                    <a:cubicBezTo>
                      <a:pt x="53546" y="52859"/>
                      <a:pt x="0" y="105719"/>
                      <a:pt x="0" y="156519"/>
                    </a:cubicBezTo>
                    <a:cubicBezTo>
                      <a:pt x="0" y="207319"/>
                      <a:pt x="53546" y="256059"/>
                      <a:pt x="107092" y="304800"/>
                    </a:cubicBezTo>
                  </a:path>
                </a:pathLst>
              </a:cu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KR"/>
              </a:p>
            </p:txBody>
          </p:sp>
          <p:sp>
            <p:nvSpPr>
              <p:cNvPr id="54" name="Freeform 53">
                <a:extLst>
                  <a:ext uri="{FF2B5EF4-FFF2-40B4-BE49-F238E27FC236}">
                    <a16:creationId xmlns:a16="http://schemas.microsoft.com/office/drawing/2014/main" id="{623AE14C-0082-F349-ADD2-A59C3C16091D}"/>
                  </a:ext>
                </a:extLst>
              </p:cNvPr>
              <p:cNvSpPr/>
              <p:nvPr/>
            </p:nvSpPr>
            <p:spPr>
              <a:xfrm flipH="1">
                <a:off x="1824681" y="1927654"/>
                <a:ext cx="107092" cy="304800"/>
              </a:xfrm>
              <a:custGeom>
                <a:avLst/>
                <a:gdLst>
                  <a:gd name="connsiteX0" fmla="*/ 107092 w 107092"/>
                  <a:gd name="connsiteY0" fmla="*/ 0 h 304800"/>
                  <a:gd name="connsiteX1" fmla="*/ 0 w 107092"/>
                  <a:gd name="connsiteY1" fmla="*/ 156519 h 304800"/>
                  <a:gd name="connsiteX2" fmla="*/ 107092 w 107092"/>
                  <a:gd name="connsiteY2" fmla="*/ 304800 h 304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7092" h="304800">
                    <a:moveTo>
                      <a:pt x="107092" y="0"/>
                    </a:moveTo>
                    <a:cubicBezTo>
                      <a:pt x="53546" y="52859"/>
                      <a:pt x="0" y="105719"/>
                      <a:pt x="0" y="156519"/>
                    </a:cubicBezTo>
                    <a:cubicBezTo>
                      <a:pt x="0" y="207319"/>
                      <a:pt x="53546" y="256059"/>
                      <a:pt x="107092" y="304800"/>
                    </a:cubicBezTo>
                  </a:path>
                </a:pathLst>
              </a:cu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KR"/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C2AE2B71-24B1-EB40-ABD4-F5DAE023F532}"/>
                  </a:ext>
                </a:extLst>
              </p:cNvPr>
              <p:cNvSpPr/>
              <p:nvPr/>
            </p:nvSpPr>
            <p:spPr>
              <a:xfrm>
                <a:off x="1627878" y="2029721"/>
                <a:ext cx="114813" cy="11481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KR" sz="100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-</a:t>
                </a:r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95AE429E-3237-6848-BEE7-B55940D6AEFE}"/>
                  </a:ext>
                </a:extLst>
              </p:cNvPr>
              <p:cNvSpPr/>
              <p:nvPr/>
            </p:nvSpPr>
            <p:spPr>
              <a:xfrm>
                <a:off x="1781405" y="2029721"/>
                <a:ext cx="114813" cy="11481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KR" sz="100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-</a:t>
                </a:r>
              </a:p>
            </p:txBody>
          </p: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ED1973A8-D76A-894A-8E56-3EFBB37C50CC}"/>
                </a:ext>
              </a:extLst>
            </p:cNvPr>
            <p:cNvGrpSpPr/>
            <p:nvPr/>
          </p:nvGrpSpPr>
          <p:grpSpPr>
            <a:xfrm rot="5400000">
              <a:off x="1075267" y="2397206"/>
              <a:ext cx="358346" cy="304800"/>
              <a:chOff x="1573427" y="1927654"/>
              <a:chExt cx="358346" cy="304800"/>
            </a:xfrm>
          </p:grpSpPr>
          <p:sp>
            <p:nvSpPr>
              <p:cNvPr id="58" name="Freeform 57">
                <a:extLst>
                  <a:ext uri="{FF2B5EF4-FFF2-40B4-BE49-F238E27FC236}">
                    <a16:creationId xmlns:a16="http://schemas.microsoft.com/office/drawing/2014/main" id="{137489E9-6618-3049-ABF8-7D8CE0CA63D3}"/>
                  </a:ext>
                </a:extLst>
              </p:cNvPr>
              <p:cNvSpPr/>
              <p:nvPr/>
            </p:nvSpPr>
            <p:spPr>
              <a:xfrm>
                <a:off x="1573427" y="1927654"/>
                <a:ext cx="107092" cy="304800"/>
              </a:xfrm>
              <a:custGeom>
                <a:avLst/>
                <a:gdLst>
                  <a:gd name="connsiteX0" fmla="*/ 107092 w 107092"/>
                  <a:gd name="connsiteY0" fmla="*/ 0 h 304800"/>
                  <a:gd name="connsiteX1" fmla="*/ 0 w 107092"/>
                  <a:gd name="connsiteY1" fmla="*/ 156519 h 304800"/>
                  <a:gd name="connsiteX2" fmla="*/ 107092 w 107092"/>
                  <a:gd name="connsiteY2" fmla="*/ 304800 h 304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7092" h="304800">
                    <a:moveTo>
                      <a:pt x="107092" y="0"/>
                    </a:moveTo>
                    <a:cubicBezTo>
                      <a:pt x="53546" y="52859"/>
                      <a:pt x="0" y="105719"/>
                      <a:pt x="0" y="156519"/>
                    </a:cubicBezTo>
                    <a:cubicBezTo>
                      <a:pt x="0" y="207319"/>
                      <a:pt x="53546" y="256059"/>
                      <a:pt x="107092" y="304800"/>
                    </a:cubicBezTo>
                  </a:path>
                </a:pathLst>
              </a:cu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KR"/>
              </a:p>
            </p:txBody>
          </p:sp>
          <p:sp>
            <p:nvSpPr>
              <p:cNvPr id="59" name="Freeform 58">
                <a:extLst>
                  <a:ext uri="{FF2B5EF4-FFF2-40B4-BE49-F238E27FC236}">
                    <a16:creationId xmlns:a16="http://schemas.microsoft.com/office/drawing/2014/main" id="{9A0FBC1A-4A64-7949-83E4-BA96AD27DCBE}"/>
                  </a:ext>
                </a:extLst>
              </p:cNvPr>
              <p:cNvSpPr/>
              <p:nvPr/>
            </p:nvSpPr>
            <p:spPr>
              <a:xfrm flipH="1">
                <a:off x="1824681" y="1927654"/>
                <a:ext cx="107092" cy="304800"/>
              </a:xfrm>
              <a:custGeom>
                <a:avLst/>
                <a:gdLst>
                  <a:gd name="connsiteX0" fmla="*/ 107092 w 107092"/>
                  <a:gd name="connsiteY0" fmla="*/ 0 h 304800"/>
                  <a:gd name="connsiteX1" fmla="*/ 0 w 107092"/>
                  <a:gd name="connsiteY1" fmla="*/ 156519 h 304800"/>
                  <a:gd name="connsiteX2" fmla="*/ 107092 w 107092"/>
                  <a:gd name="connsiteY2" fmla="*/ 304800 h 304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7092" h="304800">
                    <a:moveTo>
                      <a:pt x="107092" y="0"/>
                    </a:moveTo>
                    <a:cubicBezTo>
                      <a:pt x="53546" y="52859"/>
                      <a:pt x="0" y="105719"/>
                      <a:pt x="0" y="156519"/>
                    </a:cubicBezTo>
                    <a:cubicBezTo>
                      <a:pt x="0" y="207319"/>
                      <a:pt x="53546" y="256059"/>
                      <a:pt x="107092" y="304800"/>
                    </a:cubicBezTo>
                  </a:path>
                </a:pathLst>
              </a:cu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KR"/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2A9C1A42-DCBB-3148-8F87-B61B91FE3C17}"/>
                  </a:ext>
                </a:extLst>
              </p:cNvPr>
              <p:cNvSpPr/>
              <p:nvPr/>
            </p:nvSpPr>
            <p:spPr>
              <a:xfrm rot="16200000">
                <a:off x="1627878" y="2029721"/>
                <a:ext cx="114812" cy="11481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KR" sz="100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-</a:t>
                </a:r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17871232-F42F-0E49-946E-F5602A688113}"/>
                  </a:ext>
                </a:extLst>
              </p:cNvPr>
              <p:cNvSpPr/>
              <p:nvPr/>
            </p:nvSpPr>
            <p:spPr>
              <a:xfrm rot="16200000">
                <a:off x="1781405" y="2029721"/>
                <a:ext cx="114812" cy="11481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KR" sz="100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-</a:t>
                </a:r>
              </a:p>
            </p:txBody>
          </p: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3742E6C8-7B57-9B42-A007-566758F29947}"/>
                </a:ext>
              </a:extLst>
            </p:cNvPr>
            <p:cNvGrpSpPr/>
            <p:nvPr/>
          </p:nvGrpSpPr>
          <p:grpSpPr>
            <a:xfrm rot="5400000">
              <a:off x="2068388" y="2396333"/>
              <a:ext cx="358346" cy="304800"/>
              <a:chOff x="1573427" y="1927654"/>
              <a:chExt cx="358346" cy="304800"/>
            </a:xfrm>
          </p:grpSpPr>
          <p:sp>
            <p:nvSpPr>
              <p:cNvPr id="63" name="Freeform 62">
                <a:extLst>
                  <a:ext uri="{FF2B5EF4-FFF2-40B4-BE49-F238E27FC236}">
                    <a16:creationId xmlns:a16="http://schemas.microsoft.com/office/drawing/2014/main" id="{C1A783EA-A287-694E-9697-7044FEA999C9}"/>
                  </a:ext>
                </a:extLst>
              </p:cNvPr>
              <p:cNvSpPr/>
              <p:nvPr/>
            </p:nvSpPr>
            <p:spPr>
              <a:xfrm>
                <a:off x="1573427" y="1927654"/>
                <a:ext cx="107092" cy="304800"/>
              </a:xfrm>
              <a:custGeom>
                <a:avLst/>
                <a:gdLst>
                  <a:gd name="connsiteX0" fmla="*/ 107092 w 107092"/>
                  <a:gd name="connsiteY0" fmla="*/ 0 h 304800"/>
                  <a:gd name="connsiteX1" fmla="*/ 0 w 107092"/>
                  <a:gd name="connsiteY1" fmla="*/ 156519 h 304800"/>
                  <a:gd name="connsiteX2" fmla="*/ 107092 w 107092"/>
                  <a:gd name="connsiteY2" fmla="*/ 304800 h 304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7092" h="304800">
                    <a:moveTo>
                      <a:pt x="107092" y="0"/>
                    </a:moveTo>
                    <a:cubicBezTo>
                      <a:pt x="53546" y="52859"/>
                      <a:pt x="0" y="105719"/>
                      <a:pt x="0" y="156519"/>
                    </a:cubicBezTo>
                    <a:cubicBezTo>
                      <a:pt x="0" y="207319"/>
                      <a:pt x="53546" y="256059"/>
                      <a:pt x="107092" y="304800"/>
                    </a:cubicBezTo>
                  </a:path>
                </a:pathLst>
              </a:cu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KR"/>
              </a:p>
            </p:txBody>
          </p:sp>
          <p:sp>
            <p:nvSpPr>
              <p:cNvPr id="64" name="Freeform 63">
                <a:extLst>
                  <a:ext uri="{FF2B5EF4-FFF2-40B4-BE49-F238E27FC236}">
                    <a16:creationId xmlns:a16="http://schemas.microsoft.com/office/drawing/2014/main" id="{29F4B8F9-7CEB-9C49-B709-936FB031D466}"/>
                  </a:ext>
                </a:extLst>
              </p:cNvPr>
              <p:cNvSpPr/>
              <p:nvPr/>
            </p:nvSpPr>
            <p:spPr>
              <a:xfrm flipH="1">
                <a:off x="1824681" y="1927654"/>
                <a:ext cx="107092" cy="304800"/>
              </a:xfrm>
              <a:custGeom>
                <a:avLst/>
                <a:gdLst>
                  <a:gd name="connsiteX0" fmla="*/ 107092 w 107092"/>
                  <a:gd name="connsiteY0" fmla="*/ 0 h 304800"/>
                  <a:gd name="connsiteX1" fmla="*/ 0 w 107092"/>
                  <a:gd name="connsiteY1" fmla="*/ 156519 h 304800"/>
                  <a:gd name="connsiteX2" fmla="*/ 107092 w 107092"/>
                  <a:gd name="connsiteY2" fmla="*/ 304800 h 304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7092" h="304800">
                    <a:moveTo>
                      <a:pt x="107092" y="0"/>
                    </a:moveTo>
                    <a:cubicBezTo>
                      <a:pt x="53546" y="52859"/>
                      <a:pt x="0" y="105719"/>
                      <a:pt x="0" y="156519"/>
                    </a:cubicBezTo>
                    <a:cubicBezTo>
                      <a:pt x="0" y="207319"/>
                      <a:pt x="53546" y="256059"/>
                      <a:pt x="107092" y="304800"/>
                    </a:cubicBezTo>
                  </a:path>
                </a:pathLst>
              </a:cu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KR"/>
              </a:p>
            </p:txBody>
          </p:sp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47D4859E-9C61-544E-9BDA-7B749FB29F6E}"/>
                  </a:ext>
                </a:extLst>
              </p:cNvPr>
              <p:cNvSpPr/>
              <p:nvPr/>
            </p:nvSpPr>
            <p:spPr>
              <a:xfrm rot="16200000">
                <a:off x="1627878" y="2029721"/>
                <a:ext cx="114812" cy="11481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KR" sz="100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-</a:t>
                </a:r>
              </a:p>
            </p:txBody>
          </p:sp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FE045908-9424-EC41-844D-E13F86E7E14F}"/>
                  </a:ext>
                </a:extLst>
              </p:cNvPr>
              <p:cNvSpPr/>
              <p:nvPr/>
            </p:nvSpPr>
            <p:spPr>
              <a:xfrm rot="16200000">
                <a:off x="1781405" y="2029721"/>
                <a:ext cx="114812" cy="11481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KR" sz="100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-</a:t>
                </a:r>
              </a:p>
            </p:txBody>
          </p:sp>
        </p:grp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F9951B43-330F-284A-9F7D-457202B3BF34}"/>
                </a:ext>
              </a:extLst>
            </p:cNvPr>
            <p:cNvGrpSpPr/>
            <p:nvPr/>
          </p:nvGrpSpPr>
          <p:grpSpPr>
            <a:xfrm rot="5400000">
              <a:off x="3075226" y="2399953"/>
              <a:ext cx="358346" cy="304800"/>
              <a:chOff x="1573427" y="1927654"/>
              <a:chExt cx="358346" cy="304800"/>
            </a:xfrm>
          </p:grpSpPr>
          <p:sp>
            <p:nvSpPr>
              <p:cNvPr id="68" name="Freeform 67">
                <a:extLst>
                  <a:ext uri="{FF2B5EF4-FFF2-40B4-BE49-F238E27FC236}">
                    <a16:creationId xmlns:a16="http://schemas.microsoft.com/office/drawing/2014/main" id="{8B6978E1-1B73-9249-8440-31DE8EE9ACF6}"/>
                  </a:ext>
                </a:extLst>
              </p:cNvPr>
              <p:cNvSpPr/>
              <p:nvPr/>
            </p:nvSpPr>
            <p:spPr>
              <a:xfrm>
                <a:off x="1573427" y="1927654"/>
                <a:ext cx="107092" cy="304800"/>
              </a:xfrm>
              <a:custGeom>
                <a:avLst/>
                <a:gdLst>
                  <a:gd name="connsiteX0" fmla="*/ 107092 w 107092"/>
                  <a:gd name="connsiteY0" fmla="*/ 0 h 304800"/>
                  <a:gd name="connsiteX1" fmla="*/ 0 w 107092"/>
                  <a:gd name="connsiteY1" fmla="*/ 156519 h 304800"/>
                  <a:gd name="connsiteX2" fmla="*/ 107092 w 107092"/>
                  <a:gd name="connsiteY2" fmla="*/ 304800 h 304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7092" h="304800">
                    <a:moveTo>
                      <a:pt x="107092" y="0"/>
                    </a:moveTo>
                    <a:cubicBezTo>
                      <a:pt x="53546" y="52859"/>
                      <a:pt x="0" y="105719"/>
                      <a:pt x="0" y="156519"/>
                    </a:cubicBezTo>
                    <a:cubicBezTo>
                      <a:pt x="0" y="207319"/>
                      <a:pt x="53546" y="256059"/>
                      <a:pt x="107092" y="304800"/>
                    </a:cubicBezTo>
                  </a:path>
                </a:pathLst>
              </a:cu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KR"/>
              </a:p>
            </p:txBody>
          </p:sp>
          <p:sp>
            <p:nvSpPr>
              <p:cNvPr id="69" name="Freeform 68">
                <a:extLst>
                  <a:ext uri="{FF2B5EF4-FFF2-40B4-BE49-F238E27FC236}">
                    <a16:creationId xmlns:a16="http://schemas.microsoft.com/office/drawing/2014/main" id="{E52AA146-DFE7-A848-9568-0C0567D644B7}"/>
                  </a:ext>
                </a:extLst>
              </p:cNvPr>
              <p:cNvSpPr/>
              <p:nvPr/>
            </p:nvSpPr>
            <p:spPr>
              <a:xfrm flipH="1">
                <a:off x="1824681" y="1927654"/>
                <a:ext cx="107092" cy="304800"/>
              </a:xfrm>
              <a:custGeom>
                <a:avLst/>
                <a:gdLst>
                  <a:gd name="connsiteX0" fmla="*/ 107092 w 107092"/>
                  <a:gd name="connsiteY0" fmla="*/ 0 h 304800"/>
                  <a:gd name="connsiteX1" fmla="*/ 0 w 107092"/>
                  <a:gd name="connsiteY1" fmla="*/ 156519 h 304800"/>
                  <a:gd name="connsiteX2" fmla="*/ 107092 w 107092"/>
                  <a:gd name="connsiteY2" fmla="*/ 304800 h 304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7092" h="304800">
                    <a:moveTo>
                      <a:pt x="107092" y="0"/>
                    </a:moveTo>
                    <a:cubicBezTo>
                      <a:pt x="53546" y="52859"/>
                      <a:pt x="0" y="105719"/>
                      <a:pt x="0" y="156519"/>
                    </a:cubicBezTo>
                    <a:cubicBezTo>
                      <a:pt x="0" y="207319"/>
                      <a:pt x="53546" y="256059"/>
                      <a:pt x="107092" y="304800"/>
                    </a:cubicBezTo>
                  </a:path>
                </a:pathLst>
              </a:cu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KR"/>
              </a:p>
            </p:txBody>
          </p:sp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A1624559-4577-1643-82D0-B2FB469584EB}"/>
                  </a:ext>
                </a:extLst>
              </p:cNvPr>
              <p:cNvSpPr/>
              <p:nvPr/>
            </p:nvSpPr>
            <p:spPr>
              <a:xfrm rot="16200000">
                <a:off x="1627878" y="2029721"/>
                <a:ext cx="114812" cy="11481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KR" sz="100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-</a:t>
                </a:r>
              </a:p>
            </p:txBody>
          </p:sp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906693D9-82F5-984D-A068-4686D3C737C4}"/>
                  </a:ext>
                </a:extLst>
              </p:cNvPr>
              <p:cNvSpPr/>
              <p:nvPr/>
            </p:nvSpPr>
            <p:spPr>
              <a:xfrm rot="16200000">
                <a:off x="1781405" y="2029721"/>
                <a:ext cx="114812" cy="11481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KR" sz="100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-</a:t>
                </a:r>
              </a:p>
            </p:txBody>
          </p:sp>
        </p:grpSp>
      </p:grpSp>
      <p:sp>
        <p:nvSpPr>
          <p:cNvPr id="73" name="TextBox 72">
            <a:extLst>
              <a:ext uri="{FF2B5EF4-FFF2-40B4-BE49-F238E27FC236}">
                <a16:creationId xmlns:a16="http://schemas.microsoft.com/office/drawing/2014/main" id="{5ADFD61A-192A-0F4A-BC96-0A6C43E6E833}"/>
              </a:ext>
            </a:extLst>
          </p:cNvPr>
          <p:cNvSpPr txBox="1"/>
          <p:nvPr/>
        </p:nvSpPr>
        <p:spPr>
          <a:xfrm>
            <a:off x="378692" y="3652063"/>
            <a:ext cx="178119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sz="1400">
                <a:latin typeface="Consolas" panose="020B0609020204030204" pitchFamily="49" charset="0"/>
                <a:cs typeface="Consolas" panose="020B0609020204030204" pitchFamily="49" charset="0"/>
              </a:rPr>
              <a:t>Si</a:t>
            </a:r>
          </a:p>
          <a:p>
            <a:r>
              <a:rPr lang="en-KR" sz="1400">
                <a:latin typeface="Consolas" panose="020B0609020204030204" pitchFamily="49" charset="0"/>
                <a:cs typeface="Consolas" panose="020B0609020204030204" pitchFamily="49" charset="0"/>
              </a:rPr>
              <a:t>v+ = 4</a:t>
            </a:r>
          </a:p>
          <a:p>
            <a:r>
              <a:rPr lang="en-KR" sz="1400">
                <a:latin typeface="Consolas" panose="020B0609020204030204" pitchFamily="49" charset="0"/>
                <a:cs typeface="Consolas" panose="020B0609020204030204" pitchFamily="49" charset="0"/>
              </a:rPr>
              <a:t>v- = 8/2 = 4</a:t>
            </a: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DD0486CC-35EB-BB49-BB94-EB1AEBCE4972}"/>
              </a:ext>
            </a:extLst>
          </p:cNvPr>
          <p:cNvCxnSpPr>
            <a:cxnSpLocks/>
            <a:stCxn id="4" idx="3"/>
          </p:cNvCxnSpPr>
          <p:nvPr/>
        </p:nvCxnSpPr>
        <p:spPr>
          <a:xfrm flipH="1">
            <a:off x="932688" y="2686747"/>
            <a:ext cx="559474" cy="10510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0479487A-EADE-7D43-A873-E41A97C7BD97}"/>
              </a:ext>
            </a:extLst>
          </p:cNvPr>
          <p:cNvCxnSpPr>
            <a:cxnSpLocks/>
          </p:cNvCxnSpPr>
          <p:nvPr/>
        </p:nvCxnSpPr>
        <p:spPr>
          <a:xfrm>
            <a:off x="2983686" y="2740093"/>
            <a:ext cx="316043" cy="8243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238446FB-5DF8-9348-B63C-690A505F41F5}"/>
              </a:ext>
            </a:extLst>
          </p:cNvPr>
          <p:cNvSpPr txBox="1"/>
          <p:nvPr/>
        </p:nvSpPr>
        <p:spPr>
          <a:xfrm>
            <a:off x="3045745" y="3577984"/>
            <a:ext cx="178119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sz="1400">
                <a:latin typeface="Consolas" panose="020B0609020204030204" pitchFamily="49" charset="0"/>
                <a:cs typeface="Consolas" panose="020B0609020204030204" pitchFamily="49" charset="0"/>
              </a:rPr>
              <a:t>Si</a:t>
            </a:r>
          </a:p>
          <a:p>
            <a:r>
              <a:rPr lang="en-KR" sz="1400">
                <a:latin typeface="Consolas" panose="020B0609020204030204" pitchFamily="49" charset="0"/>
                <a:cs typeface="Consolas" panose="020B0609020204030204" pitchFamily="49" charset="0"/>
              </a:rPr>
              <a:t>v+ = 4</a:t>
            </a:r>
          </a:p>
          <a:p>
            <a:r>
              <a:rPr lang="en-KR" sz="1400">
                <a:latin typeface="Consolas" panose="020B0609020204030204" pitchFamily="49" charset="0"/>
                <a:cs typeface="Consolas" panose="020B0609020204030204" pitchFamily="49" charset="0"/>
              </a:rPr>
              <a:t>v- = 8/2 = 4</a:t>
            </a:r>
          </a:p>
        </p:txBody>
      </p:sp>
      <p:grpSp>
        <p:nvGrpSpPr>
          <p:cNvPr id="241" name="Group 240">
            <a:extLst>
              <a:ext uri="{FF2B5EF4-FFF2-40B4-BE49-F238E27FC236}">
                <a16:creationId xmlns:a16="http://schemas.microsoft.com/office/drawing/2014/main" id="{CA77E689-3D61-1942-8A99-5D81FD8875A5}"/>
              </a:ext>
            </a:extLst>
          </p:cNvPr>
          <p:cNvGrpSpPr/>
          <p:nvPr/>
        </p:nvGrpSpPr>
        <p:grpSpPr>
          <a:xfrm>
            <a:off x="8232085" y="107666"/>
            <a:ext cx="3500725" cy="2354166"/>
            <a:chOff x="465437" y="1312853"/>
            <a:chExt cx="3678195" cy="2473511"/>
          </a:xfrm>
        </p:grpSpPr>
        <p:sp>
          <p:nvSpPr>
            <p:cNvPr id="242" name="Oval 241">
              <a:extLst>
                <a:ext uri="{FF2B5EF4-FFF2-40B4-BE49-F238E27FC236}">
                  <a16:creationId xmlns:a16="http://schemas.microsoft.com/office/drawing/2014/main" id="{C7FE5A7E-E046-824B-91EB-8BCA899EBB8C}"/>
                </a:ext>
              </a:extLst>
            </p:cNvPr>
            <p:cNvSpPr/>
            <p:nvPr/>
          </p:nvSpPr>
          <p:spPr>
            <a:xfrm>
              <a:off x="1458557" y="2257163"/>
              <a:ext cx="584887" cy="584887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243" name="Oval 242">
              <a:extLst>
                <a:ext uri="{FF2B5EF4-FFF2-40B4-BE49-F238E27FC236}">
                  <a16:creationId xmlns:a16="http://schemas.microsoft.com/office/drawing/2014/main" id="{905706C9-E419-D942-ADC1-49C36067B4E2}"/>
                </a:ext>
              </a:extLst>
            </p:cNvPr>
            <p:cNvSpPr/>
            <p:nvPr/>
          </p:nvSpPr>
          <p:spPr>
            <a:xfrm>
              <a:off x="2483703" y="2257163"/>
              <a:ext cx="584887" cy="5848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>
                  <a:solidFill>
                    <a:schemeClr val="tx1"/>
                  </a:solidFill>
                </a:rPr>
                <a:t>Si</a:t>
              </a:r>
            </a:p>
          </p:txBody>
        </p:sp>
        <p:sp>
          <p:nvSpPr>
            <p:cNvPr id="244" name="Oval 243">
              <a:extLst>
                <a:ext uri="{FF2B5EF4-FFF2-40B4-BE49-F238E27FC236}">
                  <a16:creationId xmlns:a16="http://schemas.microsoft.com/office/drawing/2014/main" id="{FDCE7FDD-4F88-7444-87D5-352AFB74E153}"/>
                </a:ext>
              </a:extLst>
            </p:cNvPr>
            <p:cNvSpPr/>
            <p:nvPr/>
          </p:nvSpPr>
          <p:spPr>
            <a:xfrm>
              <a:off x="1458095" y="1312853"/>
              <a:ext cx="584887" cy="5848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>
                  <a:solidFill>
                    <a:schemeClr val="tx1"/>
                  </a:solidFill>
                </a:rPr>
                <a:t>Si</a:t>
              </a:r>
            </a:p>
          </p:txBody>
        </p:sp>
        <p:sp>
          <p:nvSpPr>
            <p:cNvPr id="245" name="Oval 244">
              <a:extLst>
                <a:ext uri="{FF2B5EF4-FFF2-40B4-BE49-F238E27FC236}">
                  <a16:creationId xmlns:a16="http://schemas.microsoft.com/office/drawing/2014/main" id="{06398038-74A9-7D43-8215-AEEB57D08C17}"/>
                </a:ext>
              </a:extLst>
            </p:cNvPr>
            <p:cNvSpPr/>
            <p:nvPr/>
          </p:nvSpPr>
          <p:spPr>
            <a:xfrm>
              <a:off x="2483704" y="1312853"/>
              <a:ext cx="584887" cy="5848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>
                  <a:solidFill>
                    <a:schemeClr val="tx1"/>
                  </a:solidFill>
                </a:rPr>
                <a:t>Si</a:t>
              </a:r>
            </a:p>
          </p:txBody>
        </p:sp>
        <p:sp>
          <p:nvSpPr>
            <p:cNvPr id="246" name="Oval 245">
              <a:extLst>
                <a:ext uri="{FF2B5EF4-FFF2-40B4-BE49-F238E27FC236}">
                  <a16:creationId xmlns:a16="http://schemas.microsoft.com/office/drawing/2014/main" id="{5FFDFDC7-F711-CF44-979D-093496056F47}"/>
                </a:ext>
              </a:extLst>
            </p:cNvPr>
            <p:cNvSpPr/>
            <p:nvPr/>
          </p:nvSpPr>
          <p:spPr>
            <a:xfrm>
              <a:off x="465437" y="2257163"/>
              <a:ext cx="584887" cy="5848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>
                  <a:solidFill>
                    <a:schemeClr val="tx1"/>
                  </a:solidFill>
                </a:rPr>
                <a:t>Si</a:t>
              </a:r>
            </a:p>
          </p:txBody>
        </p:sp>
        <p:sp>
          <p:nvSpPr>
            <p:cNvPr id="247" name="Oval 246">
              <a:extLst>
                <a:ext uri="{FF2B5EF4-FFF2-40B4-BE49-F238E27FC236}">
                  <a16:creationId xmlns:a16="http://schemas.microsoft.com/office/drawing/2014/main" id="{E7BE0190-36EC-B347-AB86-88ECD4702B83}"/>
                </a:ext>
              </a:extLst>
            </p:cNvPr>
            <p:cNvSpPr/>
            <p:nvPr/>
          </p:nvSpPr>
          <p:spPr>
            <a:xfrm>
              <a:off x="1458095" y="3201477"/>
              <a:ext cx="584887" cy="5848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>
                  <a:solidFill>
                    <a:schemeClr val="tx1"/>
                  </a:solidFill>
                </a:rPr>
                <a:t>Si</a:t>
              </a:r>
            </a:p>
          </p:txBody>
        </p:sp>
        <p:sp>
          <p:nvSpPr>
            <p:cNvPr id="248" name="Oval 247">
              <a:extLst>
                <a:ext uri="{FF2B5EF4-FFF2-40B4-BE49-F238E27FC236}">
                  <a16:creationId xmlns:a16="http://schemas.microsoft.com/office/drawing/2014/main" id="{F90FD4DF-55E7-B345-A402-6A739FE8B4EE}"/>
                </a:ext>
              </a:extLst>
            </p:cNvPr>
            <p:cNvSpPr/>
            <p:nvPr/>
          </p:nvSpPr>
          <p:spPr>
            <a:xfrm>
              <a:off x="2483704" y="3201477"/>
              <a:ext cx="584887" cy="5848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>
                  <a:solidFill>
                    <a:schemeClr val="tx1"/>
                  </a:solidFill>
                </a:rPr>
                <a:t>Si</a:t>
              </a:r>
            </a:p>
          </p:txBody>
        </p:sp>
        <p:sp>
          <p:nvSpPr>
            <p:cNvPr id="249" name="Oval 248">
              <a:extLst>
                <a:ext uri="{FF2B5EF4-FFF2-40B4-BE49-F238E27FC236}">
                  <a16:creationId xmlns:a16="http://schemas.microsoft.com/office/drawing/2014/main" id="{18DCFD46-6A01-FB44-B417-AF6F3120F6A2}"/>
                </a:ext>
              </a:extLst>
            </p:cNvPr>
            <p:cNvSpPr/>
            <p:nvPr/>
          </p:nvSpPr>
          <p:spPr>
            <a:xfrm>
              <a:off x="3443414" y="2257163"/>
              <a:ext cx="584887" cy="5848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>
                  <a:solidFill>
                    <a:schemeClr val="tx1"/>
                  </a:solidFill>
                </a:rPr>
                <a:t>Si</a:t>
              </a:r>
            </a:p>
          </p:txBody>
        </p:sp>
        <p:sp>
          <p:nvSpPr>
            <p:cNvPr id="250" name="TextBox 249">
              <a:extLst>
                <a:ext uri="{FF2B5EF4-FFF2-40B4-BE49-F238E27FC236}">
                  <a16:creationId xmlns:a16="http://schemas.microsoft.com/office/drawing/2014/main" id="{BE0C3CF2-1A89-344C-8772-B20983C828C5}"/>
                </a:ext>
              </a:extLst>
            </p:cNvPr>
            <p:cNvSpPr txBox="1"/>
            <p:nvPr/>
          </p:nvSpPr>
          <p:spPr>
            <a:xfrm>
              <a:off x="3583459" y="1312853"/>
              <a:ext cx="5601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KR"/>
                <a:t>…</a:t>
              </a:r>
            </a:p>
          </p:txBody>
        </p:sp>
        <p:sp>
          <p:nvSpPr>
            <p:cNvPr id="251" name="TextBox 250">
              <a:extLst>
                <a:ext uri="{FF2B5EF4-FFF2-40B4-BE49-F238E27FC236}">
                  <a16:creationId xmlns:a16="http://schemas.microsoft.com/office/drawing/2014/main" id="{85CF7EF5-E9EE-7042-8069-1C519BBD7034}"/>
                </a:ext>
              </a:extLst>
            </p:cNvPr>
            <p:cNvSpPr txBox="1"/>
            <p:nvPr/>
          </p:nvSpPr>
          <p:spPr>
            <a:xfrm>
              <a:off x="490151" y="1345700"/>
              <a:ext cx="5601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KR"/>
                <a:t>…</a:t>
              </a:r>
            </a:p>
          </p:txBody>
        </p:sp>
        <p:sp>
          <p:nvSpPr>
            <p:cNvPr id="252" name="TextBox 251">
              <a:extLst>
                <a:ext uri="{FF2B5EF4-FFF2-40B4-BE49-F238E27FC236}">
                  <a16:creationId xmlns:a16="http://schemas.microsoft.com/office/drawing/2014/main" id="{EF5F2282-54BA-4243-B88D-AED5D8D3933F}"/>
                </a:ext>
              </a:extLst>
            </p:cNvPr>
            <p:cNvSpPr txBox="1"/>
            <p:nvPr/>
          </p:nvSpPr>
          <p:spPr>
            <a:xfrm>
              <a:off x="3583458" y="3244334"/>
              <a:ext cx="5601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KR"/>
                <a:t>…</a:t>
              </a:r>
            </a:p>
          </p:txBody>
        </p:sp>
        <p:sp>
          <p:nvSpPr>
            <p:cNvPr id="253" name="TextBox 252">
              <a:extLst>
                <a:ext uri="{FF2B5EF4-FFF2-40B4-BE49-F238E27FC236}">
                  <a16:creationId xmlns:a16="http://schemas.microsoft.com/office/drawing/2014/main" id="{6BD1C330-22E0-B043-B254-9ACDB1BB1EEB}"/>
                </a:ext>
              </a:extLst>
            </p:cNvPr>
            <p:cNvSpPr txBox="1"/>
            <p:nvPr/>
          </p:nvSpPr>
          <p:spPr>
            <a:xfrm>
              <a:off x="504564" y="3309254"/>
              <a:ext cx="5601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KR"/>
                <a:t>…</a:t>
              </a:r>
            </a:p>
          </p:txBody>
        </p:sp>
        <p:grpSp>
          <p:nvGrpSpPr>
            <p:cNvPr id="254" name="Group 253">
              <a:extLst>
                <a:ext uri="{FF2B5EF4-FFF2-40B4-BE49-F238E27FC236}">
                  <a16:creationId xmlns:a16="http://schemas.microsoft.com/office/drawing/2014/main" id="{E39F5FE0-2FA7-BA4E-A9D1-82404FF692D0}"/>
                </a:ext>
              </a:extLst>
            </p:cNvPr>
            <p:cNvGrpSpPr/>
            <p:nvPr/>
          </p:nvGrpSpPr>
          <p:grpSpPr>
            <a:xfrm>
              <a:off x="1571365" y="1925050"/>
              <a:ext cx="358346" cy="304800"/>
              <a:chOff x="1573427" y="1927654"/>
              <a:chExt cx="358346" cy="304800"/>
            </a:xfrm>
          </p:grpSpPr>
          <p:sp>
            <p:nvSpPr>
              <p:cNvPr id="285" name="Freeform 284">
                <a:extLst>
                  <a:ext uri="{FF2B5EF4-FFF2-40B4-BE49-F238E27FC236}">
                    <a16:creationId xmlns:a16="http://schemas.microsoft.com/office/drawing/2014/main" id="{78174044-7E6D-7E4C-9D3D-C8FCE7B181AE}"/>
                  </a:ext>
                </a:extLst>
              </p:cNvPr>
              <p:cNvSpPr/>
              <p:nvPr/>
            </p:nvSpPr>
            <p:spPr>
              <a:xfrm>
                <a:off x="1573427" y="1927654"/>
                <a:ext cx="107092" cy="304800"/>
              </a:xfrm>
              <a:custGeom>
                <a:avLst/>
                <a:gdLst>
                  <a:gd name="connsiteX0" fmla="*/ 107092 w 107092"/>
                  <a:gd name="connsiteY0" fmla="*/ 0 h 304800"/>
                  <a:gd name="connsiteX1" fmla="*/ 0 w 107092"/>
                  <a:gd name="connsiteY1" fmla="*/ 156519 h 304800"/>
                  <a:gd name="connsiteX2" fmla="*/ 107092 w 107092"/>
                  <a:gd name="connsiteY2" fmla="*/ 304800 h 304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7092" h="304800">
                    <a:moveTo>
                      <a:pt x="107092" y="0"/>
                    </a:moveTo>
                    <a:cubicBezTo>
                      <a:pt x="53546" y="52859"/>
                      <a:pt x="0" y="105719"/>
                      <a:pt x="0" y="156519"/>
                    </a:cubicBezTo>
                    <a:cubicBezTo>
                      <a:pt x="0" y="207319"/>
                      <a:pt x="53546" y="256059"/>
                      <a:pt x="107092" y="304800"/>
                    </a:cubicBezTo>
                  </a:path>
                </a:pathLst>
              </a:cu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KR"/>
              </a:p>
            </p:txBody>
          </p:sp>
          <p:sp>
            <p:nvSpPr>
              <p:cNvPr id="286" name="Freeform 285">
                <a:extLst>
                  <a:ext uri="{FF2B5EF4-FFF2-40B4-BE49-F238E27FC236}">
                    <a16:creationId xmlns:a16="http://schemas.microsoft.com/office/drawing/2014/main" id="{9A21E934-049F-BD46-9B26-25A3FF53E9BE}"/>
                  </a:ext>
                </a:extLst>
              </p:cNvPr>
              <p:cNvSpPr/>
              <p:nvPr/>
            </p:nvSpPr>
            <p:spPr>
              <a:xfrm flipH="1">
                <a:off x="1824681" y="1927654"/>
                <a:ext cx="107092" cy="304800"/>
              </a:xfrm>
              <a:custGeom>
                <a:avLst/>
                <a:gdLst>
                  <a:gd name="connsiteX0" fmla="*/ 107092 w 107092"/>
                  <a:gd name="connsiteY0" fmla="*/ 0 h 304800"/>
                  <a:gd name="connsiteX1" fmla="*/ 0 w 107092"/>
                  <a:gd name="connsiteY1" fmla="*/ 156519 h 304800"/>
                  <a:gd name="connsiteX2" fmla="*/ 107092 w 107092"/>
                  <a:gd name="connsiteY2" fmla="*/ 304800 h 304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7092" h="304800">
                    <a:moveTo>
                      <a:pt x="107092" y="0"/>
                    </a:moveTo>
                    <a:cubicBezTo>
                      <a:pt x="53546" y="52859"/>
                      <a:pt x="0" y="105719"/>
                      <a:pt x="0" y="156519"/>
                    </a:cubicBezTo>
                    <a:cubicBezTo>
                      <a:pt x="0" y="207319"/>
                      <a:pt x="53546" y="256059"/>
                      <a:pt x="107092" y="304800"/>
                    </a:cubicBezTo>
                  </a:path>
                </a:pathLst>
              </a:cu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KR"/>
              </a:p>
            </p:txBody>
          </p:sp>
          <p:sp>
            <p:nvSpPr>
              <p:cNvPr id="287" name="Oval 286">
                <a:extLst>
                  <a:ext uri="{FF2B5EF4-FFF2-40B4-BE49-F238E27FC236}">
                    <a16:creationId xmlns:a16="http://schemas.microsoft.com/office/drawing/2014/main" id="{FD51BA67-B54F-744F-97AD-EADB4ABF65AB}"/>
                  </a:ext>
                </a:extLst>
              </p:cNvPr>
              <p:cNvSpPr/>
              <p:nvPr/>
            </p:nvSpPr>
            <p:spPr>
              <a:xfrm>
                <a:off x="1627878" y="2029721"/>
                <a:ext cx="114813" cy="11481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KR" sz="100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-</a:t>
                </a:r>
              </a:p>
            </p:txBody>
          </p:sp>
          <p:sp>
            <p:nvSpPr>
              <p:cNvPr id="288" name="Oval 287">
                <a:extLst>
                  <a:ext uri="{FF2B5EF4-FFF2-40B4-BE49-F238E27FC236}">
                    <a16:creationId xmlns:a16="http://schemas.microsoft.com/office/drawing/2014/main" id="{FF7F1CFF-F893-8D43-A863-006DEAB2788C}"/>
                  </a:ext>
                </a:extLst>
              </p:cNvPr>
              <p:cNvSpPr/>
              <p:nvPr/>
            </p:nvSpPr>
            <p:spPr>
              <a:xfrm>
                <a:off x="1781405" y="2029721"/>
                <a:ext cx="114813" cy="11481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KR" sz="100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-</a:t>
                </a:r>
              </a:p>
            </p:txBody>
          </p:sp>
        </p:grpSp>
        <p:grpSp>
          <p:nvGrpSpPr>
            <p:cNvPr id="255" name="Group 254">
              <a:extLst>
                <a:ext uri="{FF2B5EF4-FFF2-40B4-BE49-F238E27FC236}">
                  <a16:creationId xmlns:a16="http://schemas.microsoft.com/office/drawing/2014/main" id="{57D0954F-423A-EA48-8156-4D44FA754E0E}"/>
                </a:ext>
              </a:extLst>
            </p:cNvPr>
            <p:cNvGrpSpPr/>
            <p:nvPr/>
          </p:nvGrpSpPr>
          <p:grpSpPr>
            <a:xfrm>
              <a:off x="2596973" y="1925050"/>
              <a:ext cx="358346" cy="304800"/>
              <a:chOff x="1573427" y="1927654"/>
              <a:chExt cx="358346" cy="304800"/>
            </a:xfrm>
          </p:grpSpPr>
          <p:sp>
            <p:nvSpPr>
              <p:cNvPr id="281" name="Freeform 280">
                <a:extLst>
                  <a:ext uri="{FF2B5EF4-FFF2-40B4-BE49-F238E27FC236}">
                    <a16:creationId xmlns:a16="http://schemas.microsoft.com/office/drawing/2014/main" id="{B8CD7A16-8A6B-B445-8274-5F62184E129A}"/>
                  </a:ext>
                </a:extLst>
              </p:cNvPr>
              <p:cNvSpPr/>
              <p:nvPr/>
            </p:nvSpPr>
            <p:spPr>
              <a:xfrm>
                <a:off x="1573427" y="1927654"/>
                <a:ext cx="107092" cy="304800"/>
              </a:xfrm>
              <a:custGeom>
                <a:avLst/>
                <a:gdLst>
                  <a:gd name="connsiteX0" fmla="*/ 107092 w 107092"/>
                  <a:gd name="connsiteY0" fmla="*/ 0 h 304800"/>
                  <a:gd name="connsiteX1" fmla="*/ 0 w 107092"/>
                  <a:gd name="connsiteY1" fmla="*/ 156519 h 304800"/>
                  <a:gd name="connsiteX2" fmla="*/ 107092 w 107092"/>
                  <a:gd name="connsiteY2" fmla="*/ 304800 h 304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7092" h="304800">
                    <a:moveTo>
                      <a:pt x="107092" y="0"/>
                    </a:moveTo>
                    <a:cubicBezTo>
                      <a:pt x="53546" y="52859"/>
                      <a:pt x="0" y="105719"/>
                      <a:pt x="0" y="156519"/>
                    </a:cubicBezTo>
                    <a:cubicBezTo>
                      <a:pt x="0" y="207319"/>
                      <a:pt x="53546" y="256059"/>
                      <a:pt x="107092" y="304800"/>
                    </a:cubicBezTo>
                  </a:path>
                </a:pathLst>
              </a:cu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KR"/>
              </a:p>
            </p:txBody>
          </p:sp>
          <p:sp>
            <p:nvSpPr>
              <p:cNvPr id="282" name="Freeform 281">
                <a:extLst>
                  <a:ext uri="{FF2B5EF4-FFF2-40B4-BE49-F238E27FC236}">
                    <a16:creationId xmlns:a16="http://schemas.microsoft.com/office/drawing/2014/main" id="{2D268C59-D393-6D40-987A-4582479CBB15}"/>
                  </a:ext>
                </a:extLst>
              </p:cNvPr>
              <p:cNvSpPr/>
              <p:nvPr/>
            </p:nvSpPr>
            <p:spPr>
              <a:xfrm flipH="1">
                <a:off x="1824681" y="1927654"/>
                <a:ext cx="107092" cy="304800"/>
              </a:xfrm>
              <a:custGeom>
                <a:avLst/>
                <a:gdLst>
                  <a:gd name="connsiteX0" fmla="*/ 107092 w 107092"/>
                  <a:gd name="connsiteY0" fmla="*/ 0 h 304800"/>
                  <a:gd name="connsiteX1" fmla="*/ 0 w 107092"/>
                  <a:gd name="connsiteY1" fmla="*/ 156519 h 304800"/>
                  <a:gd name="connsiteX2" fmla="*/ 107092 w 107092"/>
                  <a:gd name="connsiteY2" fmla="*/ 304800 h 304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7092" h="304800">
                    <a:moveTo>
                      <a:pt x="107092" y="0"/>
                    </a:moveTo>
                    <a:cubicBezTo>
                      <a:pt x="53546" y="52859"/>
                      <a:pt x="0" y="105719"/>
                      <a:pt x="0" y="156519"/>
                    </a:cubicBezTo>
                    <a:cubicBezTo>
                      <a:pt x="0" y="207319"/>
                      <a:pt x="53546" y="256059"/>
                      <a:pt x="107092" y="304800"/>
                    </a:cubicBezTo>
                  </a:path>
                </a:pathLst>
              </a:cu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KR"/>
              </a:p>
            </p:txBody>
          </p:sp>
          <p:sp>
            <p:nvSpPr>
              <p:cNvPr id="283" name="Oval 282">
                <a:extLst>
                  <a:ext uri="{FF2B5EF4-FFF2-40B4-BE49-F238E27FC236}">
                    <a16:creationId xmlns:a16="http://schemas.microsoft.com/office/drawing/2014/main" id="{F79BF17B-6555-2F4D-8961-6602BD546C94}"/>
                  </a:ext>
                </a:extLst>
              </p:cNvPr>
              <p:cNvSpPr/>
              <p:nvPr/>
            </p:nvSpPr>
            <p:spPr>
              <a:xfrm>
                <a:off x="1627878" y="2029721"/>
                <a:ext cx="114813" cy="11481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KR" sz="100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-</a:t>
                </a:r>
              </a:p>
            </p:txBody>
          </p:sp>
          <p:sp>
            <p:nvSpPr>
              <p:cNvPr id="284" name="Oval 283">
                <a:extLst>
                  <a:ext uri="{FF2B5EF4-FFF2-40B4-BE49-F238E27FC236}">
                    <a16:creationId xmlns:a16="http://schemas.microsoft.com/office/drawing/2014/main" id="{F2BEF8ED-DDB0-9747-97FD-974B4C176B21}"/>
                  </a:ext>
                </a:extLst>
              </p:cNvPr>
              <p:cNvSpPr/>
              <p:nvPr/>
            </p:nvSpPr>
            <p:spPr>
              <a:xfrm>
                <a:off x="1781405" y="2029721"/>
                <a:ext cx="114813" cy="11481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KR" sz="100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-</a:t>
                </a:r>
              </a:p>
            </p:txBody>
          </p:sp>
        </p:grpSp>
        <p:grpSp>
          <p:nvGrpSpPr>
            <p:cNvPr id="256" name="Group 255">
              <a:extLst>
                <a:ext uri="{FF2B5EF4-FFF2-40B4-BE49-F238E27FC236}">
                  <a16:creationId xmlns:a16="http://schemas.microsoft.com/office/drawing/2014/main" id="{439FEA50-4F26-5444-B400-2DCC179CD993}"/>
                </a:ext>
              </a:extLst>
            </p:cNvPr>
            <p:cNvGrpSpPr/>
            <p:nvPr/>
          </p:nvGrpSpPr>
          <p:grpSpPr>
            <a:xfrm>
              <a:off x="1571365" y="2871119"/>
              <a:ext cx="358346" cy="304800"/>
              <a:chOff x="1573427" y="1927654"/>
              <a:chExt cx="358346" cy="304800"/>
            </a:xfrm>
          </p:grpSpPr>
          <p:sp>
            <p:nvSpPr>
              <p:cNvPr id="277" name="Freeform 276">
                <a:extLst>
                  <a:ext uri="{FF2B5EF4-FFF2-40B4-BE49-F238E27FC236}">
                    <a16:creationId xmlns:a16="http://schemas.microsoft.com/office/drawing/2014/main" id="{0BB8A4DB-8B9C-C64C-A345-1AAC058B0236}"/>
                  </a:ext>
                </a:extLst>
              </p:cNvPr>
              <p:cNvSpPr/>
              <p:nvPr/>
            </p:nvSpPr>
            <p:spPr>
              <a:xfrm>
                <a:off x="1573427" y="1927654"/>
                <a:ext cx="107092" cy="304800"/>
              </a:xfrm>
              <a:custGeom>
                <a:avLst/>
                <a:gdLst>
                  <a:gd name="connsiteX0" fmla="*/ 107092 w 107092"/>
                  <a:gd name="connsiteY0" fmla="*/ 0 h 304800"/>
                  <a:gd name="connsiteX1" fmla="*/ 0 w 107092"/>
                  <a:gd name="connsiteY1" fmla="*/ 156519 h 304800"/>
                  <a:gd name="connsiteX2" fmla="*/ 107092 w 107092"/>
                  <a:gd name="connsiteY2" fmla="*/ 304800 h 304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7092" h="304800">
                    <a:moveTo>
                      <a:pt x="107092" y="0"/>
                    </a:moveTo>
                    <a:cubicBezTo>
                      <a:pt x="53546" y="52859"/>
                      <a:pt x="0" y="105719"/>
                      <a:pt x="0" y="156519"/>
                    </a:cubicBezTo>
                    <a:cubicBezTo>
                      <a:pt x="0" y="207319"/>
                      <a:pt x="53546" y="256059"/>
                      <a:pt x="107092" y="304800"/>
                    </a:cubicBezTo>
                  </a:path>
                </a:pathLst>
              </a:cu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KR"/>
              </a:p>
            </p:txBody>
          </p:sp>
          <p:sp>
            <p:nvSpPr>
              <p:cNvPr id="278" name="Freeform 277">
                <a:extLst>
                  <a:ext uri="{FF2B5EF4-FFF2-40B4-BE49-F238E27FC236}">
                    <a16:creationId xmlns:a16="http://schemas.microsoft.com/office/drawing/2014/main" id="{C2C09176-359A-024C-ABD8-3CF9665A8070}"/>
                  </a:ext>
                </a:extLst>
              </p:cNvPr>
              <p:cNvSpPr/>
              <p:nvPr/>
            </p:nvSpPr>
            <p:spPr>
              <a:xfrm flipH="1">
                <a:off x="1824681" y="1927654"/>
                <a:ext cx="107092" cy="304800"/>
              </a:xfrm>
              <a:custGeom>
                <a:avLst/>
                <a:gdLst>
                  <a:gd name="connsiteX0" fmla="*/ 107092 w 107092"/>
                  <a:gd name="connsiteY0" fmla="*/ 0 h 304800"/>
                  <a:gd name="connsiteX1" fmla="*/ 0 w 107092"/>
                  <a:gd name="connsiteY1" fmla="*/ 156519 h 304800"/>
                  <a:gd name="connsiteX2" fmla="*/ 107092 w 107092"/>
                  <a:gd name="connsiteY2" fmla="*/ 304800 h 304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7092" h="304800">
                    <a:moveTo>
                      <a:pt x="107092" y="0"/>
                    </a:moveTo>
                    <a:cubicBezTo>
                      <a:pt x="53546" y="52859"/>
                      <a:pt x="0" y="105719"/>
                      <a:pt x="0" y="156519"/>
                    </a:cubicBezTo>
                    <a:cubicBezTo>
                      <a:pt x="0" y="207319"/>
                      <a:pt x="53546" y="256059"/>
                      <a:pt x="107092" y="304800"/>
                    </a:cubicBezTo>
                  </a:path>
                </a:pathLst>
              </a:cu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KR"/>
              </a:p>
            </p:txBody>
          </p:sp>
          <p:sp>
            <p:nvSpPr>
              <p:cNvPr id="279" name="Oval 278">
                <a:extLst>
                  <a:ext uri="{FF2B5EF4-FFF2-40B4-BE49-F238E27FC236}">
                    <a16:creationId xmlns:a16="http://schemas.microsoft.com/office/drawing/2014/main" id="{A264E39D-BD50-1843-8026-BCE70EAA6AA1}"/>
                  </a:ext>
                </a:extLst>
              </p:cNvPr>
              <p:cNvSpPr/>
              <p:nvPr/>
            </p:nvSpPr>
            <p:spPr>
              <a:xfrm>
                <a:off x="1627878" y="2029721"/>
                <a:ext cx="114813" cy="11481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KR" sz="100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-</a:t>
                </a:r>
              </a:p>
            </p:txBody>
          </p:sp>
          <p:sp>
            <p:nvSpPr>
              <p:cNvPr id="280" name="Oval 279">
                <a:extLst>
                  <a:ext uri="{FF2B5EF4-FFF2-40B4-BE49-F238E27FC236}">
                    <a16:creationId xmlns:a16="http://schemas.microsoft.com/office/drawing/2014/main" id="{8C8BA81D-9B48-324A-A3E7-5A35097C8370}"/>
                  </a:ext>
                </a:extLst>
              </p:cNvPr>
              <p:cNvSpPr/>
              <p:nvPr/>
            </p:nvSpPr>
            <p:spPr>
              <a:xfrm>
                <a:off x="1781405" y="2029721"/>
                <a:ext cx="114813" cy="11481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KR" sz="100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-</a:t>
                </a:r>
              </a:p>
            </p:txBody>
          </p:sp>
        </p:grpSp>
        <p:grpSp>
          <p:nvGrpSpPr>
            <p:cNvPr id="257" name="Group 256">
              <a:extLst>
                <a:ext uri="{FF2B5EF4-FFF2-40B4-BE49-F238E27FC236}">
                  <a16:creationId xmlns:a16="http://schemas.microsoft.com/office/drawing/2014/main" id="{3B1ABC8D-5623-7640-9B71-92AC883ABAB8}"/>
                </a:ext>
              </a:extLst>
            </p:cNvPr>
            <p:cNvGrpSpPr/>
            <p:nvPr/>
          </p:nvGrpSpPr>
          <p:grpSpPr>
            <a:xfrm>
              <a:off x="2596973" y="2871119"/>
              <a:ext cx="358346" cy="304800"/>
              <a:chOff x="1573427" y="1927654"/>
              <a:chExt cx="358346" cy="304800"/>
            </a:xfrm>
          </p:grpSpPr>
          <p:sp>
            <p:nvSpPr>
              <p:cNvPr id="273" name="Freeform 272">
                <a:extLst>
                  <a:ext uri="{FF2B5EF4-FFF2-40B4-BE49-F238E27FC236}">
                    <a16:creationId xmlns:a16="http://schemas.microsoft.com/office/drawing/2014/main" id="{ACC6DCFD-B11A-4C43-88F3-072E4E487C94}"/>
                  </a:ext>
                </a:extLst>
              </p:cNvPr>
              <p:cNvSpPr/>
              <p:nvPr/>
            </p:nvSpPr>
            <p:spPr>
              <a:xfrm>
                <a:off x="1573427" y="1927654"/>
                <a:ext cx="107092" cy="304800"/>
              </a:xfrm>
              <a:custGeom>
                <a:avLst/>
                <a:gdLst>
                  <a:gd name="connsiteX0" fmla="*/ 107092 w 107092"/>
                  <a:gd name="connsiteY0" fmla="*/ 0 h 304800"/>
                  <a:gd name="connsiteX1" fmla="*/ 0 w 107092"/>
                  <a:gd name="connsiteY1" fmla="*/ 156519 h 304800"/>
                  <a:gd name="connsiteX2" fmla="*/ 107092 w 107092"/>
                  <a:gd name="connsiteY2" fmla="*/ 304800 h 304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7092" h="304800">
                    <a:moveTo>
                      <a:pt x="107092" y="0"/>
                    </a:moveTo>
                    <a:cubicBezTo>
                      <a:pt x="53546" y="52859"/>
                      <a:pt x="0" y="105719"/>
                      <a:pt x="0" y="156519"/>
                    </a:cubicBezTo>
                    <a:cubicBezTo>
                      <a:pt x="0" y="207319"/>
                      <a:pt x="53546" y="256059"/>
                      <a:pt x="107092" y="304800"/>
                    </a:cubicBezTo>
                  </a:path>
                </a:pathLst>
              </a:cu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KR"/>
              </a:p>
            </p:txBody>
          </p:sp>
          <p:sp>
            <p:nvSpPr>
              <p:cNvPr id="274" name="Freeform 273">
                <a:extLst>
                  <a:ext uri="{FF2B5EF4-FFF2-40B4-BE49-F238E27FC236}">
                    <a16:creationId xmlns:a16="http://schemas.microsoft.com/office/drawing/2014/main" id="{0ABE1E30-D757-9448-A156-5B7EB3A52F80}"/>
                  </a:ext>
                </a:extLst>
              </p:cNvPr>
              <p:cNvSpPr/>
              <p:nvPr/>
            </p:nvSpPr>
            <p:spPr>
              <a:xfrm flipH="1">
                <a:off x="1824681" y="1927654"/>
                <a:ext cx="107092" cy="304800"/>
              </a:xfrm>
              <a:custGeom>
                <a:avLst/>
                <a:gdLst>
                  <a:gd name="connsiteX0" fmla="*/ 107092 w 107092"/>
                  <a:gd name="connsiteY0" fmla="*/ 0 h 304800"/>
                  <a:gd name="connsiteX1" fmla="*/ 0 w 107092"/>
                  <a:gd name="connsiteY1" fmla="*/ 156519 h 304800"/>
                  <a:gd name="connsiteX2" fmla="*/ 107092 w 107092"/>
                  <a:gd name="connsiteY2" fmla="*/ 304800 h 304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7092" h="304800">
                    <a:moveTo>
                      <a:pt x="107092" y="0"/>
                    </a:moveTo>
                    <a:cubicBezTo>
                      <a:pt x="53546" y="52859"/>
                      <a:pt x="0" y="105719"/>
                      <a:pt x="0" y="156519"/>
                    </a:cubicBezTo>
                    <a:cubicBezTo>
                      <a:pt x="0" y="207319"/>
                      <a:pt x="53546" y="256059"/>
                      <a:pt x="107092" y="304800"/>
                    </a:cubicBezTo>
                  </a:path>
                </a:pathLst>
              </a:cu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KR"/>
              </a:p>
            </p:txBody>
          </p:sp>
          <p:sp>
            <p:nvSpPr>
              <p:cNvPr id="275" name="Oval 274">
                <a:extLst>
                  <a:ext uri="{FF2B5EF4-FFF2-40B4-BE49-F238E27FC236}">
                    <a16:creationId xmlns:a16="http://schemas.microsoft.com/office/drawing/2014/main" id="{7D1966DD-CC4A-164D-B180-AF465E11781B}"/>
                  </a:ext>
                </a:extLst>
              </p:cNvPr>
              <p:cNvSpPr/>
              <p:nvPr/>
            </p:nvSpPr>
            <p:spPr>
              <a:xfrm>
                <a:off x="1627878" y="2029721"/>
                <a:ext cx="114813" cy="11481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KR" sz="100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-</a:t>
                </a:r>
              </a:p>
            </p:txBody>
          </p:sp>
          <p:sp>
            <p:nvSpPr>
              <p:cNvPr id="276" name="Oval 275">
                <a:extLst>
                  <a:ext uri="{FF2B5EF4-FFF2-40B4-BE49-F238E27FC236}">
                    <a16:creationId xmlns:a16="http://schemas.microsoft.com/office/drawing/2014/main" id="{6245AF1F-2B72-724B-9E9C-B6A7D950B320}"/>
                  </a:ext>
                </a:extLst>
              </p:cNvPr>
              <p:cNvSpPr/>
              <p:nvPr/>
            </p:nvSpPr>
            <p:spPr>
              <a:xfrm>
                <a:off x="1781405" y="2029721"/>
                <a:ext cx="114813" cy="11481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KR" sz="100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-</a:t>
                </a:r>
              </a:p>
            </p:txBody>
          </p:sp>
        </p:grpSp>
        <p:grpSp>
          <p:nvGrpSpPr>
            <p:cNvPr id="258" name="Group 257">
              <a:extLst>
                <a:ext uri="{FF2B5EF4-FFF2-40B4-BE49-F238E27FC236}">
                  <a16:creationId xmlns:a16="http://schemas.microsoft.com/office/drawing/2014/main" id="{B5ACEF4A-071A-6649-A074-6F4FD5970453}"/>
                </a:ext>
              </a:extLst>
            </p:cNvPr>
            <p:cNvGrpSpPr/>
            <p:nvPr/>
          </p:nvGrpSpPr>
          <p:grpSpPr>
            <a:xfrm rot="5400000">
              <a:off x="1075267" y="2397206"/>
              <a:ext cx="358346" cy="304800"/>
              <a:chOff x="1573427" y="1927654"/>
              <a:chExt cx="358346" cy="304800"/>
            </a:xfrm>
          </p:grpSpPr>
          <p:sp>
            <p:nvSpPr>
              <p:cNvPr id="269" name="Freeform 268">
                <a:extLst>
                  <a:ext uri="{FF2B5EF4-FFF2-40B4-BE49-F238E27FC236}">
                    <a16:creationId xmlns:a16="http://schemas.microsoft.com/office/drawing/2014/main" id="{818AF304-A505-444B-9EE4-21A160F00611}"/>
                  </a:ext>
                </a:extLst>
              </p:cNvPr>
              <p:cNvSpPr/>
              <p:nvPr/>
            </p:nvSpPr>
            <p:spPr>
              <a:xfrm>
                <a:off x="1573427" y="1927654"/>
                <a:ext cx="107092" cy="304800"/>
              </a:xfrm>
              <a:custGeom>
                <a:avLst/>
                <a:gdLst>
                  <a:gd name="connsiteX0" fmla="*/ 107092 w 107092"/>
                  <a:gd name="connsiteY0" fmla="*/ 0 h 304800"/>
                  <a:gd name="connsiteX1" fmla="*/ 0 w 107092"/>
                  <a:gd name="connsiteY1" fmla="*/ 156519 h 304800"/>
                  <a:gd name="connsiteX2" fmla="*/ 107092 w 107092"/>
                  <a:gd name="connsiteY2" fmla="*/ 304800 h 304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7092" h="304800">
                    <a:moveTo>
                      <a:pt x="107092" y="0"/>
                    </a:moveTo>
                    <a:cubicBezTo>
                      <a:pt x="53546" y="52859"/>
                      <a:pt x="0" y="105719"/>
                      <a:pt x="0" y="156519"/>
                    </a:cubicBezTo>
                    <a:cubicBezTo>
                      <a:pt x="0" y="207319"/>
                      <a:pt x="53546" y="256059"/>
                      <a:pt x="107092" y="304800"/>
                    </a:cubicBezTo>
                  </a:path>
                </a:pathLst>
              </a:cu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KR"/>
              </a:p>
            </p:txBody>
          </p:sp>
          <p:sp>
            <p:nvSpPr>
              <p:cNvPr id="270" name="Freeform 269">
                <a:extLst>
                  <a:ext uri="{FF2B5EF4-FFF2-40B4-BE49-F238E27FC236}">
                    <a16:creationId xmlns:a16="http://schemas.microsoft.com/office/drawing/2014/main" id="{49ED2EA6-F007-6B4E-9E47-3EA0B057DCD6}"/>
                  </a:ext>
                </a:extLst>
              </p:cNvPr>
              <p:cNvSpPr/>
              <p:nvPr/>
            </p:nvSpPr>
            <p:spPr>
              <a:xfrm flipH="1">
                <a:off x="1824681" y="1927654"/>
                <a:ext cx="107092" cy="304800"/>
              </a:xfrm>
              <a:custGeom>
                <a:avLst/>
                <a:gdLst>
                  <a:gd name="connsiteX0" fmla="*/ 107092 w 107092"/>
                  <a:gd name="connsiteY0" fmla="*/ 0 h 304800"/>
                  <a:gd name="connsiteX1" fmla="*/ 0 w 107092"/>
                  <a:gd name="connsiteY1" fmla="*/ 156519 h 304800"/>
                  <a:gd name="connsiteX2" fmla="*/ 107092 w 107092"/>
                  <a:gd name="connsiteY2" fmla="*/ 304800 h 304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7092" h="304800">
                    <a:moveTo>
                      <a:pt x="107092" y="0"/>
                    </a:moveTo>
                    <a:cubicBezTo>
                      <a:pt x="53546" y="52859"/>
                      <a:pt x="0" y="105719"/>
                      <a:pt x="0" y="156519"/>
                    </a:cubicBezTo>
                    <a:cubicBezTo>
                      <a:pt x="0" y="207319"/>
                      <a:pt x="53546" y="256059"/>
                      <a:pt x="107092" y="304800"/>
                    </a:cubicBezTo>
                  </a:path>
                </a:pathLst>
              </a:cu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KR"/>
              </a:p>
            </p:txBody>
          </p:sp>
          <p:sp>
            <p:nvSpPr>
              <p:cNvPr id="271" name="Oval 270">
                <a:extLst>
                  <a:ext uri="{FF2B5EF4-FFF2-40B4-BE49-F238E27FC236}">
                    <a16:creationId xmlns:a16="http://schemas.microsoft.com/office/drawing/2014/main" id="{93ACED97-C378-8E4C-94F7-D2703C3EC31C}"/>
                  </a:ext>
                </a:extLst>
              </p:cNvPr>
              <p:cNvSpPr/>
              <p:nvPr/>
            </p:nvSpPr>
            <p:spPr>
              <a:xfrm rot="16200000">
                <a:off x="1627878" y="2029721"/>
                <a:ext cx="114812" cy="11481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KR" sz="100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-</a:t>
                </a:r>
              </a:p>
            </p:txBody>
          </p:sp>
          <p:sp>
            <p:nvSpPr>
              <p:cNvPr id="272" name="Oval 271">
                <a:extLst>
                  <a:ext uri="{FF2B5EF4-FFF2-40B4-BE49-F238E27FC236}">
                    <a16:creationId xmlns:a16="http://schemas.microsoft.com/office/drawing/2014/main" id="{37CB2502-328D-424E-BEC2-DD331E0742FA}"/>
                  </a:ext>
                </a:extLst>
              </p:cNvPr>
              <p:cNvSpPr/>
              <p:nvPr/>
            </p:nvSpPr>
            <p:spPr>
              <a:xfrm rot="16200000">
                <a:off x="1781405" y="2029721"/>
                <a:ext cx="114812" cy="11481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KR" sz="100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-</a:t>
                </a:r>
              </a:p>
            </p:txBody>
          </p:sp>
        </p:grpSp>
        <p:grpSp>
          <p:nvGrpSpPr>
            <p:cNvPr id="259" name="Group 258">
              <a:extLst>
                <a:ext uri="{FF2B5EF4-FFF2-40B4-BE49-F238E27FC236}">
                  <a16:creationId xmlns:a16="http://schemas.microsoft.com/office/drawing/2014/main" id="{0C4807DF-1E70-8546-8021-19941D43EA61}"/>
                </a:ext>
              </a:extLst>
            </p:cNvPr>
            <p:cNvGrpSpPr/>
            <p:nvPr/>
          </p:nvGrpSpPr>
          <p:grpSpPr>
            <a:xfrm rot="5400000">
              <a:off x="2068388" y="2396333"/>
              <a:ext cx="358346" cy="304800"/>
              <a:chOff x="1573427" y="1927654"/>
              <a:chExt cx="358346" cy="304800"/>
            </a:xfrm>
          </p:grpSpPr>
          <p:sp>
            <p:nvSpPr>
              <p:cNvPr id="265" name="Freeform 264">
                <a:extLst>
                  <a:ext uri="{FF2B5EF4-FFF2-40B4-BE49-F238E27FC236}">
                    <a16:creationId xmlns:a16="http://schemas.microsoft.com/office/drawing/2014/main" id="{93905152-6127-3646-B396-04548B368EE1}"/>
                  </a:ext>
                </a:extLst>
              </p:cNvPr>
              <p:cNvSpPr/>
              <p:nvPr/>
            </p:nvSpPr>
            <p:spPr>
              <a:xfrm>
                <a:off x="1573427" y="1927654"/>
                <a:ext cx="107092" cy="304800"/>
              </a:xfrm>
              <a:custGeom>
                <a:avLst/>
                <a:gdLst>
                  <a:gd name="connsiteX0" fmla="*/ 107092 w 107092"/>
                  <a:gd name="connsiteY0" fmla="*/ 0 h 304800"/>
                  <a:gd name="connsiteX1" fmla="*/ 0 w 107092"/>
                  <a:gd name="connsiteY1" fmla="*/ 156519 h 304800"/>
                  <a:gd name="connsiteX2" fmla="*/ 107092 w 107092"/>
                  <a:gd name="connsiteY2" fmla="*/ 304800 h 304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7092" h="304800">
                    <a:moveTo>
                      <a:pt x="107092" y="0"/>
                    </a:moveTo>
                    <a:cubicBezTo>
                      <a:pt x="53546" y="52859"/>
                      <a:pt x="0" y="105719"/>
                      <a:pt x="0" y="156519"/>
                    </a:cubicBezTo>
                    <a:cubicBezTo>
                      <a:pt x="0" y="207319"/>
                      <a:pt x="53546" y="256059"/>
                      <a:pt x="107092" y="304800"/>
                    </a:cubicBezTo>
                  </a:path>
                </a:pathLst>
              </a:cu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KR"/>
              </a:p>
            </p:txBody>
          </p:sp>
          <p:sp>
            <p:nvSpPr>
              <p:cNvPr id="266" name="Freeform 265">
                <a:extLst>
                  <a:ext uri="{FF2B5EF4-FFF2-40B4-BE49-F238E27FC236}">
                    <a16:creationId xmlns:a16="http://schemas.microsoft.com/office/drawing/2014/main" id="{AD300832-DFF8-B04A-A33C-B0553E39F883}"/>
                  </a:ext>
                </a:extLst>
              </p:cNvPr>
              <p:cNvSpPr/>
              <p:nvPr/>
            </p:nvSpPr>
            <p:spPr>
              <a:xfrm flipH="1">
                <a:off x="1824681" y="1927654"/>
                <a:ext cx="107092" cy="304800"/>
              </a:xfrm>
              <a:custGeom>
                <a:avLst/>
                <a:gdLst>
                  <a:gd name="connsiteX0" fmla="*/ 107092 w 107092"/>
                  <a:gd name="connsiteY0" fmla="*/ 0 h 304800"/>
                  <a:gd name="connsiteX1" fmla="*/ 0 w 107092"/>
                  <a:gd name="connsiteY1" fmla="*/ 156519 h 304800"/>
                  <a:gd name="connsiteX2" fmla="*/ 107092 w 107092"/>
                  <a:gd name="connsiteY2" fmla="*/ 304800 h 304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7092" h="304800">
                    <a:moveTo>
                      <a:pt x="107092" y="0"/>
                    </a:moveTo>
                    <a:cubicBezTo>
                      <a:pt x="53546" y="52859"/>
                      <a:pt x="0" y="105719"/>
                      <a:pt x="0" y="156519"/>
                    </a:cubicBezTo>
                    <a:cubicBezTo>
                      <a:pt x="0" y="207319"/>
                      <a:pt x="53546" y="256059"/>
                      <a:pt x="107092" y="304800"/>
                    </a:cubicBezTo>
                  </a:path>
                </a:pathLst>
              </a:cu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KR"/>
              </a:p>
            </p:txBody>
          </p:sp>
          <p:sp>
            <p:nvSpPr>
              <p:cNvPr id="267" name="Oval 266">
                <a:extLst>
                  <a:ext uri="{FF2B5EF4-FFF2-40B4-BE49-F238E27FC236}">
                    <a16:creationId xmlns:a16="http://schemas.microsoft.com/office/drawing/2014/main" id="{8F484539-E63B-4D4A-99F6-4B783E093494}"/>
                  </a:ext>
                </a:extLst>
              </p:cNvPr>
              <p:cNvSpPr/>
              <p:nvPr/>
            </p:nvSpPr>
            <p:spPr>
              <a:xfrm rot="16200000">
                <a:off x="1627878" y="2029721"/>
                <a:ext cx="114812" cy="114813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KR" sz="100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268" name="Oval 267">
                <a:extLst>
                  <a:ext uri="{FF2B5EF4-FFF2-40B4-BE49-F238E27FC236}">
                    <a16:creationId xmlns:a16="http://schemas.microsoft.com/office/drawing/2014/main" id="{798D25A4-4269-FF45-8C3E-A24AEDC760E8}"/>
                  </a:ext>
                </a:extLst>
              </p:cNvPr>
              <p:cNvSpPr/>
              <p:nvPr/>
            </p:nvSpPr>
            <p:spPr>
              <a:xfrm rot="16200000">
                <a:off x="1781405" y="2029721"/>
                <a:ext cx="114812" cy="11481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KR" sz="100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-</a:t>
                </a:r>
              </a:p>
            </p:txBody>
          </p:sp>
        </p:grpSp>
        <p:grpSp>
          <p:nvGrpSpPr>
            <p:cNvPr id="260" name="Group 259">
              <a:extLst>
                <a:ext uri="{FF2B5EF4-FFF2-40B4-BE49-F238E27FC236}">
                  <a16:creationId xmlns:a16="http://schemas.microsoft.com/office/drawing/2014/main" id="{CDFFA43D-8ECB-424E-820B-C091E026DB9C}"/>
                </a:ext>
              </a:extLst>
            </p:cNvPr>
            <p:cNvGrpSpPr/>
            <p:nvPr/>
          </p:nvGrpSpPr>
          <p:grpSpPr>
            <a:xfrm rot="5400000">
              <a:off x="3075226" y="2399953"/>
              <a:ext cx="358346" cy="304800"/>
              <a:chOff x="1573427" y="1927654"/>
              <a:chExt cx="358346" cy="304800"/>
            </a:xfrm>
          </p:grpSpPr>
          <p:sp>
            <p:nvSpPr>
              <p:cNvPr id="261" name="Freeform 260">
                <a:extLst>
                  <a:ext uri="{FF2B5EF4-FFF2-40B4-BE49-F238E27FC236}">
                    <a16:creationId xmlns:a16="http://schemas.microsoft.com/office/drawing/2014/main" id="{C81F2B32-D5D7-AD45-A75C-E39E06D75B7F}"/>
                  </a:ext>
                </a:extLst>
              </p:cNvPr>
              <p:cNvSpPr/>
              <p:nvPr/>
            </p:nvSpPr>
            <p:spPr>
              <a:xfrm>
                <a:off x="1573427" y="1927654"/>
                <a:ext cx="107092" cy="304800"/>
              </a:xfrm>
              <a:custGeom>
                <a:avLst/>
                <a:gdLst>
                  <a:gd name="connsiteX0" fmla="*/ 107092 w 107092"/>
                  <a:gd name="connsiteY0" fmla="*/ 0 h 304800"/>
                  <a:gd name="connsiteX1" fmla="*/ 0 w 107092"/>
                  <a:gd name="connsiteY1" fmla="*/ 156519 h 304800"/>
                  <a:gd name="connsiteX2" fmla="*/ 107092 w 107092"/>
                  <a:gd name="connsiteY2" fmla="*/ 304800 h 304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7092" h="304800">
                    <a:moveTo>
                      <a:pt x="107092" y="0"/>
                    </a:moveTo>
                    <a:cubicBezTo>
                      <a:pt x="53546" y="52859"/>
                      <a:pt x="0" y="105719"/>
                      <a:pt x="0" y="156519"/>
                    </a:cubicBezTo>
                    <a:cubicBezTo>
                      <a:pt x="0" y="207319"/>
                      <a:pt x="53546" y="256059"/>
                      <a:pt x="107092" y="304800"/>
                    </a:cubicBezTo>
                  </a:path>
                </a:pathLst>
              </a:cu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KR"/>
              </a:p>
            </p:txBody>
          </p:sp>
          <p:sp>
            <p:nvSpPr>
              <p:cNvPr id="262" name="Freeform 261">
                <a:extLst>
                  <a:ext uri="{FF2B5EF4-FFF2-40B4-BE49-F238E27FC236}">
                    <a16:creationId xmlns:a16="http://schemas.microsoft.com/office/drawing/2014/main" id="{01ADC9E9-2952-6941-B63A-1AAD08B27B6A}"/>
                  </a:ext>
                </a:extLst>
              </p:cNvPr>
              <p:cNvSpPr/>
              <p:nvPr/>
            </p:nvSpPr>
            <p:spPr>
              <a:xfrm flipH="1">
                <a:off x="1824681" y="1927654"/>
                <a:ext cx="107092" cy="304800"/>
              </a:xfrm>
              <a:custGeom>
                <a:avLst/>
                <a:gdLst>
                  <a:gd name="connsiteX0" fmla="*/ 107092 w 107092"/>
                  <a:gd name="connsiteY0" fmla="*/ 0 h 304800"/>
                  <a:gd name="connsiteX1" fmla="*/ 0 w 107092"/>
                  <a:gd name="connsiteY1" fmla="*/ 156519 h 304800"/>
                  <a:gd name="connsiteX2" fmla="*/ 107092 w 107092"/>
                  <a:gd name="connsiteY2" fmla="*/ 304800 h 304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7092" h="304800">
                    <a:moveTo>
                      <a:pt x="107092" y="0"/>
                    </a:moveTo>
                    <a:cubicBezTo>
                      <a:pt x="53546" y="52859"/>
                      <a:pt x="0" y="105719"/>
                      <a:pt x="0" y="156519"/>
                    </a:cubicBezTo>
                    <a:cubicBezTo>
                      <a:pt x="0" y="207319"/>
                      <a:pt x="53546" y="256059"/>
                      <a:pt x="107092" y="304800"/>
                    </a:cubicBezTo>
                  </a:path>
                </a:pathLst>
              </a:cu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KR"/>
              </a:p>
            </p:txBody>
          </p:sp>
          <p:sp>
            <p:nvSpPr>
              <p:cNvPr id="263" name="Oval 262">
                <a:extLst>
                  <a:ext uri="{FF2B5EF4-FFF2-40B4-BE49-F238E27FC236}">
                    <a16:creationId xmlns:a16="http://schemas.microsoft.com/office/drawing/2014/main" id="{BABD698C-2540-DB44-A056-23D5AFB115D1}"/>
                  </a:ext>
                </a:extLst>
              </p:cNvPr>
              <p:cNvSpPr/>
              <p:nvPr/>
            </p:nvSpPr>
            <p:spPr>
              <a:xfrm rot="16200000">
                <a:off x="1627878" y="2029721"/>
                <a:ext cx="114812" cy="11481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KR" sz="100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-</a:t>
                </a:r>
              </a:p>
            </p:txBody>
          </p:sp>
          <p:sp>
            <p:nvSpPr>
              <p:cNvPr id="264" name="Oval 263">
                <a:extLst>
                  <a:ext uri="{FF2B5EF4-FFF2-40B4-BE49-F238E27FC236}">
                    <a16:creationId xmlns:a16="http://schemas.microsoft.com/office/drawing/2014/main" id="{2A5D3571-A3A3-8145-A6DD-2B0956D50FBC}"/>
                  </a:ext>
                </a:extLst>
              </p:cNvPr>
              <p:cNvSpPr/>
              <p:nvPr/>
            </p:nvSpPr>
            <p:spPr>
              <a:xfrm rot="16200000">
                <a:off x="1781405" y="2029721"/>
                <a:ext cx="114812" cy="11481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KR" sz="100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-</a:t>
                </a:r>
              </a:p>
            </p:txBody>
          </p:sp>
        </p:grpSp>
      </p:grpSp>
      <p:sp>
        <p:nvSpPr>
          <p:cNvPr id="289" name="TextBox 288">
            <a:extLst>
              <a:ext uri="{FF2B5EF4-FFF2-40B4-BE49-F238E27FC236}">
                <a16:creationId xmlns:a16="http://schemas.microsoft.com/office/drawing/2014/main" id="{72CF4EA0-3592-9742-B843-936D755EEC08}"/>
              </a:ext>
            </a:extLst>
          </p:cNvPr>
          <p:cNvSpPr txBox="1"/>
          <p:nvPr/>
        </p:nvSpPr>
        <p:spPr>
          <a:xfrm>
            <a:off x="8275265" y="2445722"/>
            <a:ext cx="178119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sz="1400"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</a:p>
          <a:p>
            <a:r>
              <a:rPr lang="en-KR" sz="1400">
                <a:latin typeface="Consolas" panose="020B0609020204030204" pitchFamily="49" charset="0"/>
                <a:cs typeface="Consolas" panose="020B0609020204030204" pitchFamily="49" charset="0"/>
              </a:rPr>
              <a:t>v+ = </a:t>
            </a:r>
            <a:r>
              <a:rPr lang="en-KR" sz="1400" b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</a:p>
          <a:p>
            <a:r>
              <a:rPr lang="en-KR" sz="1400">
                <a:latin typeface="Consolas" panose="020B0609020204030204" pitchFamily="49" charset="0"/>
                <a:cs typeface="Consolas" panose="020B0609020204030204" pitchFamily="49" charset="0"/>
              </a:rPr>
              <a:t>v- = 7/2 = </a:t>
            </a:r>
            <a:r>
              <a:rPr lang="en-KR" sz="1400" b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3.5</a:t>
            </a:r>
          </a:p>
        </p:txBody>
      </p:sp>
      <p:cxnSp>
        <p:nvCxnSpPr>
          <p:cNvPr id="290" name="Straight Arrow Connector 289">
            <a:extLst>
              <a:ext uri="{FF2B5EF4-FFF2-40B4-BE49-F238E27FC236}">
                <a16:creationId xmlns:a16="http://schemas.microsoft.com/office/drawing/2014/main" id="{0609C792-895A-964F-8529-A8B12830ADE8}"/>
              </a:ext>
            </a:extLst>
          </p:cNvPr>
          <p:cNvCxnSpPr>
            <a:cxnSpLocks/>
            <a:stCxn id="242" idx="3"/>
          </p:cNvCxnSpPr>
          <p:nvPr/>
        </p:nvCxnSpPr>
        <p:spPr>
          <a:xfrm flipH="1">
            <a:off x="8699336" y="1481559"/>
            <a:ext cx="559474" cy="10510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1" name="Straight Arrow Connector 290">
            <a:extLst>
              <a:ext uri="{FF2B5EF4-FFF2-40B4-BE49-F238E27FC236}">
                <a16:creationId xmlns:a16="http://schemas.microsoft.com/office/drawing/2014/main" id="{10CE19B8-1774-9641-8A10-77B232746EC3}"/>
              </a:ext>
            </a:extLst>
          </p:cNvPr>
          <p:cNvCxnSpPr>
            <a:cxnSpLocks/>
          </p:cNvCxnSpPr>
          <p:nvPr/>
        </p:nvCxnSpPr>
        <p:spPr>
          <a:xfrm>
            <a:off x="10750334" y="1534905"/>
            <a:ext cx="143338" cy="8735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2" name="TextBox 291">
            <a:extLst>
              <a:ext uri="{FF2B5EF4-FFF2-40B4-BE49-F238E27FC236}">
                <a16:creationId xmlns:a16="http://schemas.microsoft.com/office/drawing/2014/main" id="{4B3EA919-7380-EE4A-81F0-8A5F3579C1D9}"/>
              </a:ext>
            </a:extLst>
          </p:cNvPr>
          <p:cNvSpPr txBox="1"/>
          <p:nvPr/>
        </p:nvSpPr>
        <p:spPr>
          <a:xfrm>
            <a:off x="10655958" y="2427780"/>
            <a:ext cx="178119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sz="1400">
                <a:latin typeface="Consolas" panose="020B0609020204030204" pitchFamily="49" charset="0"/>
                <a:cs typeface="Consolas" panose="020B0609020204030204" pitchFamily="49" charset="0"/>
              </a:rPr>
              <a:t>Si</a:t>
            </a:r>
          </a:p>
          <a:p>
            <a:r>
              <a:rPr lang="en-KR" sz="1400">
                <a:latin typeface="Consolas" panose="020B0609020204030204" pitchFamily="49" charset="0"/>
                <a:cs typeface="Consolas" panose="020B0609020204030204" pitchFamily="49" charset="0"/>
              </a:rPr>
              <a:t>v+ = </a:t>
            </a:r>
            <a:r>
              <a:rPr lang="en-KR" sz="1400" b="1"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</a:p>
          <a:p>
            <a:r>
              <a:rPr lang="en-KR" sz="1400">
                <a:latin typeface="Consolas" panose="020B0609020204030204" pitchFamily="49" charset="0"/>
                <a:cs typeface="Consolas" panose="020B0609020204030204" pitchFamily="49" charset="0"/>
              </a:rPr>
              <a:t>v- = 7/2 = </a:t>
            </a:r>
            <a:r>
              <a:rPr lang="en-KR" sz="1400" b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3.5</a:t>
            </a:r>
          </a:p>
        </p:txBody>
      </p:sp>
      <p:grpSp>
        <p:nvGrpSpPr>
          <p:cNvPr id="345" name="Group 344">
            <a:extLst>
              <a:ext uri="{FF2B5EF4-FFF2-40B4-BE49-F238E27FC236}">
                <a16:creationId xmlns:a16="http://schemas.microsoft.com/office/drawing/2014/main" id="{A5F1DA37-A858-734E-8FB9-102FFDF18C65}"/>
              </a:ext>
            </a:extLst>
          </p:cNvPr>
          <p:cNvGrpSpPr/>
          <p:nvPr/>
        </p:nvGrpSpPr>
        <p:grpSpPr>
          <a:xfrm>
            <a:off x="8116491" y="3502655"/>
            <a:ext cx="3500725" cy="2354166"/>
            <a:chOff x="465437" y="1312853"/>
            <a:chExt cx="3678195" cy="2473511"/>
          </a:xfrm>
        </p:grpSpPr>
        <p:sp>
          <p:nvSpPr>
            <p:cNvPr id="346" name="Oval 345">
              <a:extLst>
                <a:ext uri="{FF2B5EF4-FFF2-40B4-BE49-F238E27FC236}">
                  <a16:creationId xmlns:a16="http://schemas.microsoft.com/office/drawing/2014/main" id="{8992F1D6-303F-A046-BA50-5EFFD9C99705}"/>
                </a:ext>
              </a:extLst>
            </p:cNvPr>
            <p:cNvSpPr/>
            <p:nvPr/>
          </p:nvSpPr>
          <p:spPr>
            <a:xfrm>
              <a:off x="1458557" y="2257163"/>
              <a:ext cx="584887" cy="584887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>
                  <a:solidFill>
                    <a:schemeClr val="tx1"/>
                  </a:solidFill>
                </a:rPr>
                <a:t>P</a:t>
              </a:r>
            </a:p>
          </p:txBody>
        </p:sp>
        <p:sp>
          <p:nvSpPr>
            <p:cNvPr id="347" name="Oval 346">
              <a:extLst>
                <a:ext uri="{FF2B5EF4-FFF2-40B4-BE49-F238E27FC236}">
                  <a16:creationId xmlns:a16="http://schemas.microsoft.com/office/drawing/2014/main" id="{440FC37E-73B1-3444-9195-13C57874FDD6}"/>
                </a:ext>
              </a:extLst>
            </p:cNvPr>
            <p:cNvSpPr/>
            <p:nvPr/>
          </p:nvSpPr>
          <p:spPr>
            <a:xfrm>
              <a:off x="2483703" y="2257163"/>
              <a:ext cx="584887" cy="5848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>
                  <a:solidFill>
                    <a:schemeClr val="tx1"/>
                  </a:solidFill>
                </a:rPr>
                <a:t>Si</a:t>
              </a:r>
            </a:p>
          </p:txBody>
        </p:sp>
        <p:sp>
          <p:nvSpPr>
            <p:cNvPr id="348" name="Oval 347">
              <a:extLst>
                <a:ext uri="{FF2B5EF4-FFF2-40B4-BE49-F238E27FC236}">
                  <a16:creationId xmlns:a16="http://schemas.microsoft.com/office/drawing/2014/main" id="{31986D0E-12C9-684B-A853-E184F3C75A89}"/>
                </a:ext>
              </a:extLst>
            </p:cNvPr>
            <p:cNvSpPr/>
            <p:nvPr/>
          </p:nvSpPr>
          <p:spPr>
            <a:xfrm>
              <a:off x="1458095" y="1312853"/>
              <a:ext cx="584887" cy="5848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>
                  <a:solidFill>
                    <a:schemeClr val="tx1"/>
                  </a:solidFill>
                </a:rPr>
                <a:t>Si</a:t>
              </a:r>
            </a:p>
          </p:txBody>
        </p:sp>
        <p:sp>
          <p:nvSpPr>
            <p:cNvPr id="349" name="Oval 348">
              <a:extLst>
                <a:ext uri="{FF2B5EF4-FFF2-40B4-BE49-F238E27FC236}">
                  <a16:creationId xmlns:a16="http://schemas.microsoft.com/office/drawing/2014/main" id="{6CAC3367-5E7E-1F41-9872-547BDAD44FAA}"/>
                </a:ext>
              </a:extLst>
            </p:cNvPr>
            <p:cNvSpPr/>
            <p:nvPr/>
          </p:nvSpPr>
          <p:spPr>
            <a:xfrm>
              <a:off x="2483704" y="1312853"/>
              <a:ext cx="584887" cy="5848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>
                  <a:solidFill>
                    <a:schemeClr val="tx1"/>
                  </a:solidFill>
                </a:rPr>
                <a:t>Si</a:t>
              </a:r>
            </a:p>
          </p:txBody>
        </p:sp>
        <p:sp>
          <p:nvSpPr>
            <p:cNvPr id="350" name="Oval 349">
              <a:extLst>
                <a:ext uri="{FF2B5EF4-FFF2-40B4-BE49-F238E27FC236}">
                  <a16:creationId xmlns:a16="http://schemas.microsoft.com/office/drawing/2014/main" id="{BF47778D-AD1E-EE4C-BBC8-DFCA71131251}"/>
                </a:ext>
              </a:extLst>
            </p:cNvPr>
            <p:cNvSpPr/>
            <p:nvPr/>
          </p:nvSpPr>
          <p:spPr>
            <a:xfrm>
              <a:off x="465437" y="2257163"/>
              <a:ext cx="584887" cy="5848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>
                  <a:solidFill>
                    <a:schemeClr val="tx1"/>
                  </a:solidFill>
                </a:rPr>
                <a:t>Si</a:t>
              </a:r>
            </a:p>
          </p:txBody>
        </p:sp>
        <p:sp>
          <p:nvSpPr>
            <p:cNvPr id="351" name="Oval 350">
              <a:extLst>
                <a:ext uri="{FF2B5EF4-FFF2-40B4-BE49-F238E27FC236}">
                  <a16:creationId xmlns:a16="http://schemas.microsoft.com/office/drawing/2014/main" id="{18F88EBB-DCF9-FF47-9EF3-EB1140EF2EE6}"/>
                </a:ext>
              </a:extLst>
            </p:cNvPr>
            <p:cNvSpPr/>
            <p:nvPr/>
          </p:nvSpPr>
          <p:spPr>
            <a:xfrm>
              <a:off x="1458095" y="3201477"/>
              <a:ext cx="584887" cy="5848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>
                  <a:solidFill>
                    <a:schemeClr val="tx1"/>
                  </a:solidFill>
                </a:rPr>
                <a:t>Si</a:t>
              </a:r>
            </a:p>
          </p:txBody>
        </p:sp>
        <p:sp>
          <p:nvSpPr>
            <p:cNvPr id="352" name="Oval 351">
              <a:extLst>
                <a:ext uri="{FF2B5EF4-FFF2-40B4-BE49-F238E27FC236}">
                  <a16:creationId xmlns:a16="http://schemas.microsoft.com/office/drawing/2014/main" id="{802CEED4-8BA4-C442-A5CC-6EC5FA9F7E7E}"/>
                </a:ext>
              </a:extLst>
            </p:cNvPr>
            <p:cNvSpPr/>
            <p:nvPr/>
          </p:nvSpPr>
          <p:spPr>
            <a:xfrm>
              <a:off x="2483704" y="3201477"/>
              <a:ext cx="584887" cy="5848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>
                  <a:solidFill>
                    <a:schemeClr val="tx1"/>
                  </a:solidFill>
                </a:rPr>
                <a:t>Si</a:t>
              </a:r>
            </a:p>
          </p:txBody>
        </p:sp>
        <p:sp>
          <p:nvSpPr>
            <p:cNvPr id="353" name="Oval 352">
              <a:extLst>
                <a:ext uri="{FF2B5EF4-FFF2-40B4-BE49-F238E27FC236}">
                  <a16:creationId xmlns:a16="http://schemas.microsoft.com/office/drawing/2014/main" id="{E406A89F-4DBA-A742-BCAF-95D16629EF77}"/>
                </a:ext>
              </a:extLst>
            </p:cNvPr>
            <p:cNvSpPr/>
            <p:nvPr/>
          </p:nvSpPr>
          <p:spPr>
            <a:xfrm>
              <a:off x="3443414" y="2257163"/>
              <a:ext cx="584887" cy="5848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>
                  <a:solidFill>
                    <a:schemeClr val="tx1"/>
                  </a:solidFill>
                </a:rPr>
                <a:t>Si</a:t>
              </a:r>
            </a:p>
          </p:txBody>
        </p:sp>
        <p:sp>
          <p:nvSpPr>
            <p:cNvPr id="354" name="TextBox 353">
              <a:extLst>
                <a:ext uri="{FF2B5EF4-FFF2-40B4-BE49-F238E27FC236}">
                  <a16:creationId xmlns:a16="http://schemas.microsoft.com/office/drawing/2014/main" id="{E72C7AC4-C8D4-8849-937D-CCF309BC3DEE}"/>
                </a:ext>
              </a:extLst>
            </p:cNvPr>
            <p:cNvSpPr txBox="1"/>
            <p:nvPr/>
          </p:nvSpPr>
          <p:spPr>
            <a:xfrm>
              <a:off x="3583459" y="1312853"/>
              <a:ext cx="5601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KR"/>
                <a:t>…</a:t>
              </a:r>
            </a:p>
          </p:txBody>
        </p:sp>
        <p:sp>
          <p:nvSpPr>
            <p:cNvPr id="355" name="TextBox 354">
              <a:extLst>
                <a:ext uri="{FF2B5EF4-FFF2-40B4-BE49-F238E27FC236}">
                  <a16:creationId xmlns:a16="http://schemas.microsoft.com/office/drawing/2014/main" id="{2A4D9DF6-1A0C-0145-BD85-00D457B77B33}"/>
                </a:ext>
              </a:extLst>
            </p:cNvPr>
            <p:cNvSpPr txBox="1"/>
            <p:nvPr/>
          </p:nvSpPr>
          <p:spPr>
            <a:xfrm>
              <a:off x="490151" y="1345700"/>
              <a:ext cx="5601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KR"/>
                <a:t>…</a:t>
              </a:r>
            </a:p>
          </p:txBody>
        </p:sp>
        <p:sp>
          <p:nvSpPr>
            <p:cNvPr id="356" name="TextBox 355">
              <a:extLst>
                <a:ext uri="{FF2B5EF4-FFF2-40B4-BE49-F238E27FC236}">
                  <a16:creationId xmlns:a16="http://schemas.microsoft.com/office/drawing/2014/main" id="{B40C07B7-B9EA-AA4A-A547-D6B805320438}"/>
                </a:ext>
              </a:extLst>
            </p:cNvPr>
            <p:cNvSpPr txBox="1"/>
            <p:nvPr/>
          </p:nvSpPr>
          <p:spPr>
            <a:xfrm>
              <a:off x="3583458" y="3244334"/>
              <a:ext cx="5601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KR"/>
                <a:t>…</a:t>
              </a:r>
            </a:p>
          </p:txBody>
        </p:sp>
        <p:sp>
          <p:nvSpPr>
            <p:cNvPr id="357" name="TextBox 356">
              <a:extLst>
                <a:ext uri="{FF2B5EF4-FFF2-40B4-BE49-F238E27FC236}">
                  <a16:creationId xmlns:a16="http://schemas.microsoft.com/office/drawing/2014/main" id="{58653CC0-8A6F-7846-9CD0-662CE5EB9616}"/>
                </a:ext>
              </a:extLst>
            </p:cNvPr>
            <p:cNvSpPr txBox="1"/>
            <p:nvPr/>
          </p:nvSpPr>
          <p:spPr>
            <a:xfrm>
              <a:off x="504564" y="3309254"/>
              <a:ext cx="5601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KR"/>
                <a:t>…</a:t>
              </a:r>
            </a:p>
          </p:txBody>
        </p:sp>
        <p:grpSp>
          <p:nvGrpSpPr>
            <p:cNvPr id="358" name="Group 357">
              <a:extLst>
                <a:ext uri="{FF2B5EF4-FFF2-40B4-BE49-F238E27FC236}">
                  <a16:creationId xmlns:a16="http://schemas.microsoft.com/office/drawing/2014/main" id="{55351C03-D27F-DC4A-A621-E2D714898B2E}"/>
                </a:ext>
              </a:extLst>
            </p:cNvPr>
            <p:cNvGrpSpPr/>
            <p:nvPr/>
          </p:nvGrpSpPr>
          <p:grpSpPr>
            <a:xfrm>
              <a:off x="1571365" y="1925050"/>
              <a:ext cx="358346" cy="304800"/>
              <a:chOff x="1573427" y="1927654"/>
              <a:chExt cx="358346" cy="304800"/>
            </a:xfrm>
          </p:grpSpPr>
          <p:sp>
            <p:nvSpPr>
              <p:cNvPr id="389" name="Freeform 388">
                <a:extLst>
                  <a:ext uri="{FF2B5EF4-FFF2-40B4-BE49-F238E27FC236}">
                    <a16:creationId xmlns:a16="http://schemas.microsoft.com/office/drawing/2014/main" id="{1FEE3E40-4A4C-A643-A067-9AA6041FEB44}"/>
                  </a:ext>
                </a:extLst>
              </p:cNvPr>
              <p:cNvSpPr/>
              <p:nvPr/>
            </p:nvSpPr>
            <p:spPr>
              <a:xfrm>
                <a:off x="1573427" y="1927654"/>
                <a:ext cx="107092" cy="304800"/>
              </a:xfrm>
              <a:custGeom>
                <a:avLst/>
                <a:gdLst>
                  <a:gd name="connsiteX0" fmla="*/ 107092 w 107092"/>
                  <a:gd name="connsiteY0" fmla="*/ 0 h 304800"/>
                  <a:gd name="connsiteX1" fmla="*/ 0 w 107092"/>
                  <a:gd name="connsiteY1" fmla="*/ 156519 h 304800"/>
                  <a:gd name="connsiteX2" fmla="*/ 107092 w 107092"/>
                  <a:gd name="connsiteY2" fmla="*/ 304800 h 304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7092" h="304800">
                    <a:moveTo>
                      <a:pt x="107092" y="0"/>
                    </a:moveTo>
                    <a:cubicBezTo>
                      <a:pt x="53546" y="52859"/>
                      <a:pt x="0" y="105719"/>
                      <a:pt x="0" y="156519"/>
                    </a:cubicBezTo>
                    <a:cubicBezTo>
                      <a:pt x="0" y="207319"/>
                      <a:pt x="53546" y="256059"/>
                      <a:pt x="107092" y="304800"/>
                    </a:cubicBezTo>
                  </a:path>
                </a:pathLst>
              </a:cu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KR"/>
              </a:p>
            </p:txBody>
          </p:sp>
          <p:sp>
            <p:nvSpPr>
              <p:cNvPr id="390" name="Freeform 389">
                <a:extLst>
                  <a:ext uri="{FF2B5EF4-FFF2-40B4-BE49-F238E27FC236}">
                    <a16:creationId xmlns:a16="http://schemas.microsoft.com/office/drawing/2014/main" id="{83B0681C-9393-E54B-8F5C-30CAC1F7321D}"/>
                  </a:ext>
                </a:extLst>
              </p:cNvPr>
              <p:cNvSpPr/>
              <p:nvPr/>
            </p:nvSpPr>
            <p:spPr>
              <a:xfrm flipH="1">
                <a:off x="1824681" y="1927654"/>
                <a:ext cx="107092" cy="304800"/>
              </a:xfrm>
              <a:custGeom>
                <a:avLst/>
                <a:gdLst>
                  <a:gd name="connsiteX0" fmla="*/ 107092 w 107092"/>
                  <a:gd name="connsiteY0" fmla="*/ 0 h 304800"/>
                  <a:gd name="connsiteX1" fmla="*/ 0 w 107092"/>
                  <a:gd name="connsiteY1" fmla="*/ 156519 h 304800"/>
                  <a:gd name="connsiteX2" fmla="*/ 107092 w 107092"/>
                  <a:gd name="connsiteY2" fmla="*/ 304800 h 304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7092" h="304800">
                    <a:moveTo>
                      <a:pt x="107092" y="0"/>
                    </a:moveTo>
                    <a:cubicBezTo>
                      <a:pt x="53546" y="52859"/>
                      <a:pt x="0" y="105719"/>
                      <a:pt x="0" y="156519"/>
                    </a:cubicBezTo>
                    <a:cubicBezTo>
                      <a:pt x="0" y="207319"/>
                      <a:pt x="53546" y="256059"/>
                      <a:pt x="107092" y="304800"/>
                    </a:cubicBezTo>
                  </a:path>
                </a:pathLst>
              </a:cu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KR"/>
              </a:p>
            </p:txBody>
          </p:sp>
          <p:sp>
            <p:nvSpPr>
              <p:cNvPr id="391" name="Oval 390">
                <a:extLst>
                  <a:ext uri="{FF2B5EF4-FFF2-40B4-BE49-F238E27FC236}">
                    <a16:creationId xmlns:a16="http://schemas.microsoft.com/office/drawing/2014/main" id="{82DA5D39-4D7D-E24F-9B8F-B72CD50A1890}"/>
                  </a:ext>
                </a:extLst>
              </p:cNvPr>
              <p:cNvSpPr/>
              <p:nvPr/>
            </p:nvSpPr>
            <p:spPr>
              <a:xfrm>
                <a:off x="1627878" y="2029721"/>
                <a:ext cx="114813" cy="11481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KR" sz="100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-</a:t>
                </a:r>
              </a:p>
            </p:txBody>
          </p:sp>
          <p:sp>
            <p:nvSpPr>
              <p:cNvPr id="392" name="Oval 391">
                <a:extLst>
                  <a:ext uri="{FF2B5EF4-FFF2-40B4-BE49-F238E27FC236}">
                    <a16:creationId xmlns:a16="http://schemas.microsoft.com/office/drawing/2014/main" id="{6F15CE41-AD13-1848-8D36-511E5857D48A}"/>
                  </a:ext>
                </a:extLst>
              </p:cNvPr>
              <p:cNvSpPr/>
              <p:nvPr/>
            </p:nvSpPr>
            <p:spPr>
              <a:xfrm>
                <a:off x="1781405" y="2029721"/>
                <a:ext cx="114813" cy="11481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KR" sz="100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-</a:t>
                </a:r>
              </a:p>
            </p:txBody>
          </p:sp>
        </p:grpSp>
        <p:grpSp>
          <p:nvGrpSpPr>
            <p:cNvPr id="359" name="Group 358">
              <a:extLst>
                <a:ext uri="{FF2B5EF4-FFF2-40B4-BE49-F238E27FC236}">
                  <a16:creationId xmlns:a16="http://schemas.microsoft.com/office/drawing/2014/main" id="{3E365959-A1E9-C446-A649-1B5EC9A099CC}"/>
                </a:ext>
              </a:extLst>
            </p:cNvPr>
            <p:cNvGrpSpPr/>
            <p:nvPr/>
          </p:nvGrpSpPr>
          <p:grpSpPr>
            <a:xfrm>
              <a:off x="2596973" y="1925050"/>
              <a:ext cx="358346" cy="304800"/>
              <a:chOff x="1573427" y="1927654"/>
              <a:chExt cx="358346" cy="304800"/>
            </a:xfrm>
          </p:grpSpPr>
          <p:sp>
            <p:nvSpPr>
              <p:cNvPr id="385" name="Freeform 384">
                <a:extLst>
                  <a:ext uri="{FF2B5EF4-FFF2-40B4-BE49-F238E27FC236}">
                    <a16:creationId xmlns:a16="http://schemas.microsoft.com/office/drawing/2014/main" id="{82B3E4CE-B886-9A48-9973-B45BF1669B8B}"/>
                  </a:ext>
                </a:extLst>
              </p:cNvPr>
              <p:cNvSpPr/>
              <p:nvPr/>
            </p:nvSpPr>
            <p:spPr>
              <a:xfrm>
                <a:off x="1573427" y="1927654"/>
                <a:ext cx="107092" cy="304800"/>
              </a:xfrm>
              <a:custGeom>
                <a:avLst/>
                <a:gdLst>
                  <a:gd name="connsiteX0" fmla="*/ 107092 w 107092"/>
                  <a:gd name="connsiteY0" fmla="*/ 0 h 304800"/>
                  <a:gd name="connsiteX1" fmla="*/ 0 w 107092"/>
                  <a:gd name="connsiteY1" fmla="*/ 156519 h 304800"/>
                  <a:gd name="connsiteX2" fmla="*/ 107092 w 107092"/>
                  <a:gd name="connsiteY2" fmla="*/ 304800 h 304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7092" h="304800">
                    <a:moveTo>
                      <a:pt x="107092" y="0"/>
                    </a:moveTo>
                    <a:cubicBezTo>
                      <a:pt x="53546" y="52859"/>
                      <a:pt x="0" y="105719"/>
                      <a:pt x="0" y="156519"/>
                    </a:cubicBezTo>
                    <a:cubicBezTo>
                      <a:pt x="0" y="207319"/>
                      <a:pt x="53546" y="256059"/>
                      <a:pt x="107092" y="304800"/>
                    </a:cubicBezTo>
                  </a:path>
                </a:pathLst>
              </a:cu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KR"/>
              </a:p>
            </p:txBody>
          </p:sp>
          <p:sp>
            <p:nvSpPr>
              <p:cNvPr id="386" name="Freeform 385">
                <a:extLst>
                  <a:ext uri="{FF2B5EF4-FFF2-40B4-BE49-F238E27FC236}">
                    <a16:creationId xmlns:a16="http://schemas.microsoft.com/office/drawing/2014/main" id="{FCCC9549-CC63-A848-9119-500FF0D86952}"/>
                  </a:ext>
                </a:extLst>
              </p:cNvPr>
              <p:cNvSpPr/>
              <p:nvPr/>
            </p:nvSpPr>
            <p:spPr>
              <a:xfrm flipH="1">
                <a:off x="1824681" y="1927654"/>
                <a:ext cx="107092" cy="304800"/>
              </a:xfrm>
              <a:custGeom>
                <a:avLst/>
                <a:gdLst>
                  <a:gd name="connsiteX0" fmla="*/ 107092 w 107092"/>
                  <a:gd name="connsiteY0" fmla="*/ 0 h 304800"/>
                  <a:gd name="connsiteX1" fmla="*/ 0 w 107092"/>
                  <a:gd name="connsiteY1" fmla="*/ 156519 h 304800"/>
                  <a:gd name="connsiteX2" fmla="*/ 107092 w 107092"/>
                  <a:gd name="connsiteY2" fmla="*/ 304800 h 304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7092" h="304800">
                    <a:moveTo>
                      <a:pt x="107092" y="0"/>
                    </a:moveTo>
                    <a:cubicBezTo>
                      <a:pt x="53546" y="52859"/>
                      <a:pt x="0" y="105719"/>
                      <a:pt x="0" y="156519"/>
                    </a:cubicBezTo>
                    <a:cubicBezTo>
                      <a:pt x="0" y="207319"/>
                      <a:pt x="53546" y="256059"/>
                      <a:pt x="107092" y="304800"/>
                    </a:cubicBezTo>
                  </a:path>
                </a:pathLst>
              </a:cu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KR"/>
              </a:p>
            </p:txBody>
          </p:sp>
          <p:sp>
            <p:nvSpPr>
              <p:cNvPr id="387" name="Oval 386">
                <a:extLst>
                  <a:ext uri="{FF2B5EF4-FFF2-40B4-BE49-F238E27FC236}">
                    <a16:creationId xmlns:a16="http://schemas.microsoft.com/office/drawing/2014/main" id="{4F314725-AFEF-EB42-B002-89F246968B5F}"/>
                  </a:ext>
                </a:extLst>
              </p:cNvPr>
              <p:cNvSpPr/>
              <p:nvPr/>
            </p:nvSpPr>
            <p:spPr>
              <a:xfrm>
                <a:off x="1627878" y="2029721"/>
                <a:ext cx="114813" cy="11481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KR" sz="100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-</a:t>
                </a:r>
              </a:p>
            </p:txBody>
          </p:sp>
          <p:sp>
            <p:nvSpPr>
              <p:cNvPr id="388" name="Oval 387">
                <a:extLst>
                  <a:ext uri="{FF2B5EF4-FFF2-40B4-BE49-F238E27FC236}">
                    <a16:creationId xmlns:a16="http://schemas.microsoft.com/office/drawing/2014/main" id="{91E170FC-AC0B-4B43-BDB0-52BDCF454EA0}"/>
                  </a:ext>
                </a:extLst>
              </p:cNvPr>
              <p:cNvSpPr/>
              <p:nvPr/>
            </p:nvSpPr>
            <p:spPr>
              <a:xfrm>
                <a:off x="1781405" y="2029721"/>
                <a:ext cx="114813" cy="11481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KR" sz="100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-</a:t>
                </a:r>
              </a:p>
            </p:txBody>
          </p:sp>
        </p:grpSp>
        <p:grpSp>
          <p:nvGrpSpPr>
            <p:cNvPr id="360" name="Group 359">
              <a:extLst>
                <a:ext uri="{FF2B5EF4-FFF2-40B4-BE49-F238E27FC236}">
                  <a16:creationId xmlns:a16="http://schemas.microsoft.com/office/drawing/2014/main" id="{4FF789A3-B5C5-3B4A-8040-999429670C5F}"/>
                </a:ext>
              </a:extLst>
            </p:cNvPr>
            <p:cNvGrpSpPr/>
            <p:nvPr/>
          </p:nvGrpSpPr>
          <p:grpSpPr>
            <a:xfrm>
              <a:off x="1571365" y="2871119"/>
              <a:ext cx="358346" cy="304800"/>
              <a:chOff x="1573427" y="1927654"/>
              <a:chExt cx="358346" cy="304800"/>
            </a:xfrm>
          </p:grpSpPr>
          <p:sp>
            <p:nvSpPr>
              <p:cNvPr id="381" name="Freeform 380">
                <a:extLst>
                  <a:ext uri="{FF2B5EF4-FFF2-40B4-BE49-F238E27FC236}">
                    <a16:creationId xmlns:a16="http://schemas.microsoft.com/office/drawing/2014/main" id="{C5BEAD8A-58F7-1D49-8E23-38827312DB81}"/>
                  </a:ext>
                </a:extLst>
              </p:cNvPr>
              <p:cNvSpPr/>
              <p:nvPr/>
            </p:nvSpPr>
            <p:spPr>
              <a:xfrm>
                <a:off x="1573427" y="1927654"/>
                <a:ext cx="107092" cy="304800"/>
              </a:xfrm>
              <a:custGeom>
                <a:avLst/>
                <a:gdLst>
                  <a:gd name="connsiteX0" fmla="*/ 107092 w 107092"/>
                  <a:gd name="connsiteY0" fmla="*/ 0 h 304800"/>
                  <a:gd name="connsiteX1" fmla="*/ 0 w 107092"/>
                  <a:gd name="connsiteY1" fmla="*/ 156519 h 304800"/>
                  <a:gd name="connsiteX2" fmla="*/ 107092 w 107092"/>
                  <a:gd name="connsiteY2" fmla="*/ 304800 h 304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7092" h="304800">
                    <a:moveTo>
                      <a:pt x="107092" y="0"/>
                    </a:moveTo>
                    <a:cubicBezTo>
                      <a:pt x="53546" y="52859"/>
                      <a:pt x="0" y="105719"/>
                      <a:pt x="0" y="156519"/>
                    </a:cubicBezTo>
                    <a:cubicBezTo>
                      <a:pt x="0" y="207319"/>
                      <a:pt x="53546" y="256059"/>
                      <a:pt x="107092" y="304800"/>
                    </a:cubicBezTo>
                  </a:path>
                </a:pathLst>
              </a:cu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KR"/>
              </a:p>
            </p:txBody>
          </p:sp>
          <p:sp>
            <p:nvSpPr>
              <p:cNvPr id="382" name="Freeform 381">
                <a:extLst>
                  <a:ext uri="{FF2B5EF4-FFF2-40B4-BE49-F238E27FC236}">
                    <a16:creationId xmlns:a16="http://schemas.microsoft.com/office/drawing/2014/main" id="{E10FE981-8542-644F-B174-FC5AC1F5D038}"/>
                  </a:ext>
                </a:extLst>
              </p:cNvPr>
              <p:cNvSpPr/>
              <p:nvPr/>
            </p:nvSpPr>
            <p:spPr>
              <a:xfrm flipH="1">
                <a:off x="1824681" y="1927654"/>
                <a:ext cx="107092" cy="304800"/>
              </a:xfrm>
              <a:custGeom>
                <a:avLst/>
                <a:gdLst>
                  <a:gd name="connsiteX0" fmla="*/ 107092 w 107092"/>
                  <a:gd name="connsiteY0" fmla="*/ 0 h 304800"/>
                  <a:gd name="connsiteX1" fmla="*/ 0 w 107092"/>
                  <a:gd name="connsiteY1" fmla="*/ 156519 h 304800"/>
                  <a:gd name="connsiteX2" fmla="*/ 107092 w 107092"/>
                  <a:gd name="connsiteY2" fmla="*/ 304800 h 304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7092" h="304800">
                    <a:moveTo>
                      <a:pt x="107092" y="0"/>
                    </a:moveTo>
                    <a:cubicBezTo>
                      <a:pt x="53546" y="52859"/>
                      <a:pt x="0" y="105719"/>
                      <a:pt x="0" y="156519"/>
                    </a:cubicBezTo>
                    <a:cubicBezTo>
                      <a:pt x="0" y="207319"/>
                      <a:pt x="53546" y="256059"/>
                      <a:pt x="107092" y="304800"/>
                    </a:cubicBezTo>
                  </a:path>
                </a:pathLst>
              </a:cu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KR"/>
              </a:p>
            </p:txBody>
          </p:sp>
          <p:sp>
            <p:nvSpPr>
              <p:cNvPr id="383" name="Oval 382">
                <a:extLst>
                  <a:ext uri="{FF2B5EF4-FFF2-40B4-BE49-F238E27FC236}">
                    <a16:creationId xmlns:a16="http://schemas.microsoft.com/office/drawing/2014/main" id="{A78FDFB5-A744-5E4A-B733-5F8BE9E83F3F}"/>
                  </a:ext>
                </a:extLst>
              </p:cNvPr>
              <p:cNvSpPr/>
              <p:nvPr/>
            </p:nvSpPr>
            <p:spPr>
              <a:xfrm>
                <a:off x="1627878" y="2029721"/>
                <a:ext cx="114813" cy="11481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KR" sz="100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-</a:t>
                </a:r>
              </a:p>
            </p:txBody>
          </p:sp>
          <p:sp>
            <p:nvSpPr>
              <p:cNvPr id="384" name="Oval 383">
                <a:extLst>
                  <a:ext uri="{FF2B5EF4-FFF2-40B4-BE49-F238E27FC236}">
                    <a16:creationId xmlns:a16="http://schemas.microsoft.com/office/drawing/2014/main" id="{82299144-AB6F-974A-B63A-54D2D4964D89}"/>
                  </a:ext>
                </a:extLst>
              </p:cNvPr>
              <p:cNvSpPr/>
              <p:nvPr/>
            </p:nvSpPr>
            <p:spPr>
              <a:xfrm>
                <a:off x="1781405" y="2029721"/>
                <a:ext cx="114813" cy="11481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KR" sz="100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-</a:t>
                </a:r>
              </a:p>
            </p:txBody>
          </p:sp>
        </p:grpSp>
        <p:grpSp>
          <p:nvGrpSpPr>
            <p:cNvPr id="361" name="Group 360">
              <a:extLst>
                <a:ext uri="{FF2B5EF4-FFF2-40B4-BE49-F238E27FC236}">
                  <a16:creationId xmlns:a16="http://schemas.microsoft.com/office/drawing/2014/main" id="{EACB4777-4551-0C41-8D99-6F913F0630B8}"/>
                </a:ext>
              </a:extLst>
            </p:cNvPr>
            <p:cNvGrpSpPr/>
            <p:nvPr/>
          </p:nvGrpSpPr>
          <p:grpSpPr>
            <a:xfrm>
              <a:off x="2596973" y="2871119"/>
              <a:ext cx="358346" cy="304800"/>
              <a:chOff x="1573427" y="1927654"/>
              <a:chExt cx="358346" cy="304800"/>
            </a:xfrm>
          </p:grpSpPr>
          <p:sp>
            <p:nvSpPr>
              <p:cNvPr id="377" name="Freeform 376">
                <a:extLst>
                  <a:ext uri="{FF2B5EF4-FFF2-40B4-BE49-F238E27FC236}">
                    <a16:creationId xmlns:a16="http://schemas.microsoft.com/office/drawing/2014/main" id="{38E6C9CE-DC15-B24E-A863-6E2651067AFD}"/>
                  </a:ext>
                </a:extLst>
              </p:cNvPr>
              <p:cNvSpPr/>
              <p:nvPr/>
            </p:nvSpPr>
            <p:spPr>
              <a:xfrm>
                <a:off x="1573427" y="1927654"/>
                <a:ext cx="107092" cy="304800"/>
              </a:xfrm>
              <a:custGeom>
                <a:avLst/>
                <a:gdLst>
                  <a:gd name="connsiteX0" fmla="*/ 107092 w 107092"/>
                  <a:gd name="connsiteY0" fmla="*/ 0 h 304800"/>
                  <a:gd name="connsiteX1" fmla="*/ 0 w 107092"/>
                  <a:gd name="connsiteY1" fmla="*/ 156519 h 304800"/>
                  <a:gd name="connsiteX2" fmla="*/ 107092 w 107092"/>
                  <a:gd name="connsiteY2" fmla="*/ 304800 h 304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7092" h="304800">
                    <a:moveTo>
                      <a:pt x="107092" y="0"/>
                    </a:moveTo>
                    <a:cubicBezTo>
                      <a:pt x="53546" y="52859"/>
                      <a:pt x="0" y="105719"/>
                      <a:pt x="0" y="156519"/>
                    </a:cubicBezTo>
                    <a:cubicBezTo>
                      <a:pt x="0" y="207319"/>
                      <a:pt x="53546" y="256059"/>
                      <a:pt x="107092" y="304800"/>
                    </a:cubicBezTo>
                  </a:path>
                </a:pathLst>
              </a:cu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KR"/>
              </a:p>
            </p:txBody>
          </p:sp>
          <p:sp>
            <p:nvSpPr>
              <p:cNvPr id="378" name="Freeform 377">
                <a:extLst>
                  <a:ext uri="{FF2B5EF4-FFF2-40B4-BE49-F238E27FC236}">
                    <a16:creationId xmlns:a16="http://schemas.microsoft.com/office/drawing/2014/main" id="{8D19DC8D-36BA-E141-91D2-8F64C5D0D468}"/>
                  </a:ext>
                </a:extLst>
              </p:cNvPr>
              <p:cNvSpPr/>
              <p:nvPr/>
            </p:nvSpPr>
            <p:spPr>
              <a:xfrm flipH="1">
                <a:off x="1824681" y="1927654"/>
                <a:ext cx="107092" cy="304800"/>
              </a:xfrm>
              <a:custGeom>
                <a:avLst/>
                <a:gdLst>
                  <a:gd name="connsiteX0" fmla="*/ 107092 w 107092"/>
                  <a:gd name="connsiteY0" fmla="*/ 0 h 304800"/>
                  <a:gd name="connsiteX1" fmla="*/ 0 w 107092"/>
                  <a:gd name="connsiteY1" fmla="*/ 156519 h 304800"/>
                  <a:gd name="connsiteX2" fmla="*/ 107092 w 107092"/>
                  <a:gd name="connsiteY2" fmla="*/ 304800 h 304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7092" h="304800">
                    <a:moveTo>
                      <a:pt x="107092" y="0"/>
                    </a:moveTo>
                    <a:cubicBezTo>
                      <a:pt x="53546" y="52859"/>
                      <a:pt x="0" y="105719"/>
                      <a:pt x="0" y="156519"/>
                    </a:cubicBezTo>
                    <a:cubicBezTo>
                      <a:pt x="0" y="207319"/>
                      <a:pt x="53546" y="256059"/>
                      <a:pt x="107092" y="304800"/>
                    </a:cubicBezTo>
                  </a:path>
                </a:pathLst>
              </a:cu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KR"/>
              </a:p>
            </p:txBody>
          </p:sp>
          <p:sp>
            <p:nvSpPr>
              <p:cNvPr id="379" name="Oval 378">
                <a:extLst>
                  <a:ext uri="{FF2B5EF4-FFF2-40B4-BE49-F238E27FC236}">
                    <a16:creationId xmlns:a16="http://schemas.microsoft.com/office/drawing/2014/main" id="{3F7CF01E-A721-7342-B9DA-F38680978061}"/>
                  </a:ext>
                </a:extLst>
              </p:cNvPr>
              <p:cNvSpPr/>
              <p:nvPr/>
            </p:nvSpPr>
            <p:spPr>
              <a:xfrm>
                <a:off x="1627878" y="2029721"/>
                <a:ext cx="114813" cy="11481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KR" sz="100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-</a:t>
                </a:r>
              </a:p>
            </p:txBody>
          </p:sp>
          <p:sp>
            <p:nvSpPr>
              <p:cNvPr id="380" name="Oval 379">
                <a:extLst>
                  <a:ext uri="{FF2B5EF4-FFF2-40B4-BE49-F238E27FC236}">
                    <a16:creationId xmlns:a16="http://schemas.microsoft.com/office/drawing/2014/main" id="{5B8E5001-83F3-954B-BAA5-FDF6B3242378}"/>
                  </a:ext>
                </a:extLst>
              </p:cNvPr>
              <p:cNvSpPr/>
              <p:nvPr/>
            </p:nvSpPr>
            <p:spPr>
              <a:xfrm>
                <a:off x="1781405" y="2029721"/>
                <a:ext cx="114813" cy="11481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KR" sz="100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-</a:t>
                </a:r>
              </a:p>
            </p:txBody>
          </p:sp>
        </p:grpSp>
        <p:grpSp>
          <p:nvGrpSpPr>
            <p:cNvPr id="362" name="Group 361">
              <a:extLst>
                <a:ext uri="{FF2B5EF4-FFF2-40B4-BE49-F238E27FC236}">
                  <a16:creationId xmlns:a16="http://schemas.microsoft.com/office/drawing/2014/main" id="{95331804-9B2D-6844-B5BA-47718BD11055}"/>
                </a:ext>
              </a:extLst>
            </p:cNvPr>
            <p:cNvGrpSpPr/>
            <p:nvPr/>
          </p:nvGrpSpPr>
          <p:grpSpPr>
            <a:xfrm rot="5400000">
              <a:off x="1075267" y="2397206"/>
              <a:ext cx="358346" cy="304800"/>
              <a:chOff x="1573427" y="1927654"/>
              <a:chExt cx="358346" cy="304800"/>
            </a:xfrm>
          </p:grpSpPr>
          <p:sp>
            <p:nvSpPr>
              <p:cNvPr id="373" name="Freeform 372">
                <a:extLst>
                  <a:ext uri="{FF2B5EF4-FFF2-40B4-BE49-F238E27FC236}">
                    <a16:creationId xmlns:a16="http://schemas.microsoft.com/office/drawing/2014/main" id="{CC9A7144-99C1-924D-B0A7-68B69CB20D6E}"/>
                  </a:ext>
                </a:extLst>
              </p:cNvPr>
              <p:cNvSpPr/>
              <p:nvPr/>
            </p:nvSpPr>
            <p:spPr>
              <a:xfrm>
                <a:off x="1573427" y="1927654"/>
                <a:ext cx="107092" cy="304800"/>
              </a:xfrm>
              <a:custGeom>
                <a:avLst/>
                <a:gdLst>
                  <a:gd name="connsiteX0" fmla="*/ 107092 w 107092"/>
                  <a:gd name="connsiteY0" fmla="*/ 0 h 304800"/>
                  <a:gd name="connsiteX1" fmla="*/ 0 w 107092"/>
                  <a:gd name="connsiteY1" fmla="*/ 156519 h 304800"/>
                  <a:gd name="connsiteX2" fmla="*/ 107092 w 107092"/>
                  <a:gd name="connsiteY2" fmla="*/ 304800 h 304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7092" h="304800">
                    <a:moveTo>
                      <a:pt x="107092" y="0"/>
                    </a:moveTo>
                    <a:cubicBezTo>
                      <a:pt x="53546" y="52859"/>
                      <a:pt x="0" y="105719"/>
                      <a:pt x="0" y="156519"/>
                    </a:cubicBezTo>
                    <a:cubicBezTo>
                      <a:pt x="0" y="207319"/>
                      <a:pt x="53546" y="256059"/>
                      <a:pt x="107092" y="304800"/>
                    </a:cubicBezTo>
                  </a:path>
                </a:pathLst>
              </a:cu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KR"/>
              </a:p>
            </p:txBody>
          </p:sp>
          <p:sp>
            <p:nvSpPr>
              <p:cNvPr id="374" name="Freeform 373">
                <a:extLst>
                  <a:ext uri="{FF2B5EF4-FFF2-40B4-BE49-F238E27FC236}">
                    <a16:creationId xmlns:a16="http://schemas.microsoft.com/office/drawing/2014/main" id="{26E9D511-4186-AF4A-A89B-DB4A122FA039}"/>
                  </a:ext>
                </a:extLst>
              </p:cNvPr>
              <p:cNvSpPr/>
              <p:nvPr/>
            </p:nvSpPr>
            <p:spPr>
              <a:xfrm flipH="1">
                <a:off x="1824681" y="1927654"/>
                <a:ext cx="107092" cy="304800"/>
              </a:xfrm>
              <a:custGeom>
                <a:avLst/>
                <a:gdLst>
                  <a:gd name="connsiteX0" fmla="*/ 107092 w 107092"/>
                  <a:gd name="connsiteY0" fmla="*/ 0 h 304800"/>
                  <a:gd name="connsiteX1" fmla="*/ 0 w 107092"/>
                  <a:gd name="connsiteY1" fmla="*/ 156519 h 304800"/>
                  <a:gd name="connsiteX2" fmla="*/ 107092 w 107092"/>
                  <a:gd name="connsiteY2" fmla="*/ 304800 h 304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7092" h="304800">
                    <a:moveTo>
                      <a:pt x="107092" y="0"/>
                    </a:moveTo>
                    <a:cubicBezTo>
                      <a:pt x="53546" y="52859"/>
                      <a:pt x="0" y="105719"/>
                      <a:pt x="0" y="156519"/>
                    </a:cubicBezTo>
                    <a:cubicBezTo>
                      <a:pt x="0" y="207319"/>
                      <a:pt x="53546" y="256059"/>
                      <a:pt x="107092" y="304800"/>
                    </a:cubicBezTo>
                  </a:path>
                </a:pathLst>
              </a:cu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KR"/>
              </a:p>
            </p:txBody>
          </p:sp>
          <p:sp>
            <p:nvSpPr>
              <p:cNvPr id="375" name="Oval 374">
                <a:extLst>
                  <a:ext uri="{FF2B5EF4-FFF2-40B4-BE49-F238E27FC236}">
                    <a16:creationId xmlns:a16="http://schemas.microsoft.com/office/drawing/2014/main" id="{E8FE5EDB-B929-DD43-9FD6-F68BE4B55EF7}"/>
                  </a:ext>
                </a:extLst>
              </p:cNvPr>
              <p:cNvSpPr/>
              <p:nvPr/>
            </p:nvSpPr>
            <p:spPr>
              <a:xfrm rot="16200000">
                <a:off x="1627878" y="2029721"/>
                <a:ext cx="114812" cy="11481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KR" sz="100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-</a:t>
                </a:r>
              </a:p>
            </p:txBody>
          </p:sp>
          <p:sp>
            <p:nvSpPr>
              <p:cNvPr id="376" name="Oval 375">
                <a:extLst>
                  <a:ext uri="{FF2B5EF4-FFF2-40B4-BE49-F238E27FC236}">
                    <a16:creationId xmlns:a16="http://schemas.microsoft.com/office/drawing/2014/main" id="{39CDB6BF-927C-114E-971A-080767555C19}"/>
                  </a:ext>
                </a:extLst>
              </p:cNvPr>
              <p:cNvSpPr/>
              <p:nvPr/>
            </p:nvSpPr>
            <p:spPr>
              <a:xfrm rot="16200000">
                <a:off x="1781405" y="2029721"/>
                <a:ext cx="114812" cy="11481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KR" sz="100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-</a:t>
                </a:r>
              </a:p>
            </p:txBody>
          </p:sp>
        </p:grpSp>
        <p:grpSp>
          <p:nvGrpSpPr>
            <p:cNvPr id="363" name="Group 362">
              <a:extLst>
                <a:ext uri="{FF2B5EF4-FFF2-40B4-BE49-F238E27FC236}">
                  <a16:creationId xmlns:a16="http://schemas.microsoft.com/office/drawing/2014/main" id="{770A8DF1-CF0A-0A43-ADCB-FA5D963284ED}"/>
                </a:ext>
              </a:extLst>
            </p:cNvPr>
            <p:cNvGrpSpPr/>
            <p:nvPr/>
          </p:nvGrpSpPr>
          <p:grpSpPr>
            <a:xfrm rot="5400000">
              <a:off x="2068388" y="2396333"/>
              <a:ext cx="358346" cy="304800"/>
              <a:chOff x="1573427" y="1927654"/>
              <a:chExt cx="358346" cy="304800"/>
            </a:xfrm>
          </p:grpSpPr>
          <p:sp>
            <p:nvSpPr>
              <p:cNvPr id="369" name="Freeform 368">
                <a:extLst>
                  <a:ext uri="{FF2B5EF4-FFF2-40B4-BE49-F238E27FC236}">
                    <a16:creationId xmlns:a16="http://schemas.microsoft.com/office/drawing/2014/main" id="{393D851F-8B59-6F45-A0EB-300A0C99EDFD}"/>
                  </a:ext>
                </a:extLst>
              </p:cNvPr>
              <p:cNvSpPr/>
              <p:nvPr/>
            </p:nvSpPr>
            <p:spPr>
              <a:xfrm>
                <a:off x="1573427" y="1927654"/>
                <a:ext cx="107092" cy="304800"/>
              </a:xfrm>
              <a:custGeom>
                <a:avLst/>
                <a:gdLst>
                  <a:gd name="connsiteX0" fmla="*/ 107092 w 107092"/>
                  <a:gd name="connsiteY0" fmla="*/ 0 h 304800"/>
                  <a:gd name="connsiteX1" fmla="*/ 0 w 107092"/>
                  <a:gd name="connsiteY1" fmla="*/ 156519 h 304800"/>
                  <a:gd name="connsiteX2" fmla="*/ 107092 w 107092"/>
                  <a:gd name="connsiteY2" fmla="*/ 304800 h 304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7092" h="304800">
                    <a:moveTo>
                      <a:pt x="107092" y="0"/>
                    </a:moveTo>
                    <a:cubicBezTo>
                      <a:pt x="53546" y="52859"/>
                      <a:pt x="0" y="105719"/>
                      <a:pt x="0" y="156519"/>
                    </a:cubicBezTo>
                    <a:cubicBezTo>
                      <a:pt x="0" y="207319"/>
                      <a:pt x="53546" y="256059"/>
                      <a:pt x="107092" y="304800"/>
                    </a:cubicBezTo>
                  </a:path>
                </a:pathLst>
              </a:cu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KR"/>
              </a:p>
            </p:txBody>
          </p:sp>
          <p:sp>
            <p:nvSpPr>
              <p:cNvPr id="370" name="Freeform 369">
                <a:extLst>
                  <a:ext uri="{FF2B5EF4-FFF2-40B4-BE49-F238E27FC236}">
                    <a16:creationId xmlns:a16="http://schemas.microsoft.com/office/drawing/2014/main" id="{13863742-06DF-0C4F-8A98-3F877A6A26D6}"/>
                  </a:ext>
                </a:extLst>
              </p:cNvPr>
              <p:cNvSpPr/>
              <p:nvPr/>
            </p:nvSpPr>
            <p:spPr>
              <a:xfrm flipH="1">
                <a:off x="1824681" y="1927654"/>
                <a:ext cx="107092" cy="304800"/>
              </a:xfrm>
              <a:custGeom>
                <a:avLst/>
                <a:gdLst>
                  <a:gd name="connsiteX0" fmla="*/ 107092 w 107092"/>
                  <a:gd name="connsiteY0" fmla="*/ 0 h 304800"/>
                  <a:gd name="connsiteX1" fmla="*/ 0 w 107092"/>
                  <a:gd name="connsiteY1" fmla="*/ 156519 h 304800"/>
                  <a:gd name="connsiteX2" fmla="*/ 107092 w 107092"/>
                  <a:gd name="connsiteY2" fmla="*/ 304800 h 304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7092" h="304800">
                    <a:moveTo>
                      <a:pt x="107092" y="0"/>
                    </a:moveTo>
                    <a:cubicBezTo>
                      <a:pt x="53546" y="52859"/>
                      <a:pt x="0" y="105719"/>
                      <a:pt x="0" y="156519"/>
                    </a:cubicBezTo>
                    <a:cubicBezTo>
                      <a:pt x="0" y="207319"/>
                      <a:pt x="53546" y="256059"/>
                      <a:pt x="107092" y="304800"/>
                    </a:cubicBezTo>
                  </a:path>
                </a:pathLst>
              </a:cu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KR"/>
              </a:p>
            </p:txBody>
          </p:sp>
          <p:sp>
            <p:nvSpPr>
              <p:cNvPr id="371" name="Oval 370">
                <a:extLst>
                  <a:ext uri="{FF2B5EF4-FFF2-40B4-BE49-F238E27FC236}">
                    <a16:creationId xmlns:a16="http://schemas.microsoft.com/office/drawing/2014/main" id="{226E4D8D-37DA-F144-9CE3-3D0D998AADE0}"/>
                  </a:ext>
                </a:extLst>
              </p:cNvPr>
              <p:cNvSpPr/>
              <p:nvPr/>
            </p:nvSpPr>
            <p:spPr>
              <a:xfrm rot="16200000">
                <a:off x="1627878" y="2029721"/>
                <a:ext cx="114812" cy="11481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KR" sz="100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-</a:t>
                </a:r>
              </a:p>
            </p:txBody>
          </p:sp>
          <p:sp>
            <p:nvSpPr>
              <p:cNvPr id="372" name="Oval 371">
                <a:extLst>
                  <a:ext uri="{FF2B5EF4-FFF2-40B4-BE49-F238E27FC236}">
                    <a16:creationId xmlns:a16="http://schemas.microsoft.com/office/drawing/2014/main" id="{581C4C7E-34AB-D040-9F42-7BDA062D3C4B}"/>
                  </a:ext>
                </a:extLst>
              </p:cNvPr>
              <p:cNvSpPr/>
              <p:nvPr/>
            </p:nvSpPr>
            <p:spPr>
              <a:xfrm rot="16200000">
                <a:off x="1781405" y="2029721"/>
                <a:ext cx="114812" cy="11481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KR" sz="100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-</a:t>
                </a:r>
              </a:p>
            </p:txBody>
          </p:sp>
        </p:grpSp>
        <p:grpSp>
          <p:nvGrpSpPr>
            <p:cNvPr id="364" name="Group 363">
              <a:extLst>
                <a:ext uri="{FF2B5EF4-FFF2-40B4-BE49-F238E27FC236}">
                  <a16:creationId xmlns:a16="http://schemas.microsoft.com/office/drawing/2014/main" id="{07551B39-7A91-C84D-A26F-E3438A2C7BB5}"/>
                </a:ext>
              </a:extLst>
            </p:cNvPr>
            <p:cNvGrpSpPr/>
            <p:nvPr/>
          </p:nvGrpSpPr>
          <p:grpSpPr>
            <a:xfrm rot="5400000">
              <a:off x="3075226" y="2399953"/>
              <a:ext cx="358346" cy="304800"/>
              <a:chOff x="1573427" y="1927654"/>
              <a:chExt cx="358346" cy="304800"/>
            </a:xfrm>
          </p:grpSpPr>
          <p:sp>
            <p:nvSpPr>
              <p:cNvPr id="365" name="Freeform 364">
                <a:extLst>
                  <a:ext uri="{FF2B5EF4-FFF2-40B4-BE49-F238E27FC236}">
                    <a16:creationId xmlns:a16="http://schemas.microsoft.com/office/drawing/2014/main" id="{4BC42458-19E5-024B-B408-12ED9C1A8EE7}"/>
                  </a:ext>
                </a:extLst>
              </p:cNvPr>
              <p:cNvSpPr/>
              <p:nvPr/>
            </p:nvSpPr>
            <p:spPr>
              <a:xfrm>
                <a:off x="1573427" y="1927654"/>
                <a:ext cx="107092" cy="304800"/>
              </a:xfrm>
              <a:custGeom>
                <a:avLst/>
                <a:gdLst>
                  <a:gd name="connsiteX0" fmla="*/ 107092 w 107092"/>
                  <a:gd name="connsiteY0" fmla="*/ 0 h 304800"/>
                  <a:gd name="connsiteX1" fmla="*/ 0 w 107092"/>
                  <a:gd name="connsiteY1" fmla="*/ 156519 h 304800"/>
                  <a:gd name="connsiteX2" fmla="*/ 107092 w 107092"/>
                  <a:gd name="connsiteY2" fmla="*/ 304800 h 304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7092" h="304800">
                    <a:moveTo>
                      <a:pt x="107092" y="0"/>
                    </a:moveTo>
                    <a:cubicBezTo>
                      <a:pt x="53546" y="52859"/>
                      <a:pt x="0" y="105719"/>
                      <a:pt x="0" y="156519"/>
                    </a:cubicBezTo>
                    <a:cubicBezTo>
                      <a:pt x="0" y="207319"/>
                      <a:pt x="53546" y="256059"/>
                      <a:pt x="107092" y="304800"/>
                    </a:cubicBezTo>
                  </a:path>
                </a:pathLst>
              </a:cu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KR"/>
              </a:p>
            </p:txBody>
          </p:sp>
          <p:sp>
            <p:nvSpPr>
              <p:cNvPr id="366" name="Freeform 365">
                <a:extLst>
                  <a:ext uri="{FF2B5EF4-FFF2-40B4-BE49-F238E27FC236}">
                    <a16:creationId xmlns:a16="http://schemas.microsoft.com/office/drawing/2014/main" id="{027D2B67-67F5-7C4F-B995-A1B2A95B5EEA}"/>
                  </a:ext>
                </a:extLst>
              </p:cNvPr>
              <p:cNvSpPr/>
              <p:nvPr/>
            </p:nvSpPr>
            <p:spPr>
              <a:xfrm flipH="1">
                <a:off x="1824681" y="1927654"/>
                <a:ext cx="107092" cy="304800"/>
              </a:xfrm>
              <a:custGeom>
                <a:avLst/>
                <a:gdLst>
                  <a:gd name="connsiteX0" fmla="*/ 107092 w 107092"/>
                  <a:gd name="connsiteY0" fmla="*/ 0 h 304800"/>
                  <a:gd name="connsiteX1" fmla="*/ 0 w 107092"/>
                  <a:gd name="connsiteY1" fmla="*/ 156519 h 304800"/>
                  <a:gd name="connsiteX2" fmla="*/ 107092 w 107092"/>
                  <a:gd name="connsiteY2" fmla="*/ 304800 h 304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7092" h="304800">
                    <a:moveTo>
                      <a:pt x="107092" y="0"/>
                    </a:moveTo>
                    <a:cubicBezTo>
                      <a:pt x="53546" y="52859"/>
                      <a:pt x="0" y="105719"/>
                      <a:pt x="0" y="156519"/>
                    </a:cubicBezTo>
                    <a:cubicBezTo>
                      <a:pt x="0" y="207319"/>
                      <a:pt x="53546" y="256059"/>
                      <a:pt x="107092" y="304800"/>
                    </a:cubicBezTo>
                  </a:path>
                </a:pathLst>
              </a:cu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KR"/>
              </a:p>
            </p:txBody>
          </p:sp>
          <p:sp>
            <p:nvSpPr>
              <p:cNvPr id="367" name="Oval 366">
                <a:extLst>
                  <a:ext uri="{FF2B5EF4-FFF2-40B4-BE49-F238E27FC236}">
                    <a16:creationId xmlns:a16="http://schemas.microsoft.com/office/drawing/2014/main" id="{DDA7EDDD-3CCB-644A-8A82-C496C027BA5A}"/>
                  </a:ext>
                </a:extLst>
              </p:cNvPr>
              <p:cNvSpPr/>
              <p:nvPr/>
            </p:nvSpPr>
            <p:spPr>
              <a:xfrm rot="16200000">
                <a:off x="1627878" y="2029721"/>
                <a:ext cx="114812" cy="11481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KR" sz="100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-</a:t>
                </a:r>
              </a:p>
            </p:txBody>
          </p:sp>
          <p:sp>
            <p:nvSpPr>
              <p:cNvPr id="368" name="Oval 367">
                <a:extLst>
                  <a:ext uri="{FF2B5EF4-FFF2-40B4-BE49-F238E27FC236}">
                    <a16:creationId xmlns:a16="http://schemas.microsoft.com/office/drawing/2014/main" id="{5100F627-51D0-164C-908B-BBC243375E72}"/>
                  </a:ext>
                </a:extLst>
              </p:cNvPr>
              <p:cNvSpPr/>
              <p:nvPr/>
            </p:nvSpPr>
            <p:spPr>
              <a:xfrm rot="16200000">
                <a:off x="1781405" y="2029721"/>
                <a:ext cx="114812" cy="11481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KR" sz="100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-</a:t>
                </a:r>
              </a:p>
            </p:txBody>
          </p:sp>
        </p:grpSp>
      </p:grpSp>
      <p:sp>
        <p:nvSpPr>
          <p:cNvPr id="393" name="TextBox 392">
            <a:extLst>
              <a:ext uri="{FF2B5EF4-FFF2-40B4-BE49-F238E27FC236}">
                <a16:creationId xmlns:a16="http://schemas.microsoft.com/office/drawing/2014/main" id="{9BB8E3D9-4E8D-A745-8E3D-EF1D88419695}"/>
              </a:ext>
            </a:extLst>
          </p:cNvPr>
          <p:cNvSpPr txBox="1"/>
          <p:nvPr/>
        </p:nvSpPr>
        <p:spPr>
          <a:xfrm>
            <a:off x="8088476" y="5829572"/>
            <a:ext cx="178119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sz="1400">
                <a:latin typeface="Consolas" panose="020B0609020204030204" pitchFamily="49" charset="0"/>
                <a:cs typeface="Consolas" panose="020B0609020204030204" pitchFamily="49" charset="0"/>
              </a:rPr>
              <a:t>P</a:t>
            </a:r>
          </a:p>
          <a:p>
            <a:r>
              <a:rPr lang="en-KR" sz="1400">
                <a:latin typeface="Consolas" panose="020B0609020204030204" pitchFamily="49" charset="0"/>
                <a:cs typeface="Consolas" panose="020B0609020204030204" pitchFamily="49" charset="0"/>
              </a:rPr>
              <a:t>v+ = </a:t>
            </a:r>
            <a:r>
              <a:rPr lang="en-KR" sz="1400" b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</a:p>
          <a:p>
            <a:r>
              <a:rPr lang="en-KR" sz="1400">
                <a:latin typeface="Consolas" panose="020B0609020204030204" pitchFamily="49" charset="0"/>
                <a:cs typeface="Consolas" panose="020B0609020204030204" pitchFamily="49" charset="0"/>
              </a:rPr>
              <a:t>v- = 8/2 = </a:t>
            </a:r>
            <a:r>
              <a:rPr lang="en-KR" sz="1400" b="1"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</a:p>
        </p:txBody>
      </p:sp>
      <p:cxnSp>
        <p:nvCxnSpPr>
          <p:cNvPr id="394" name="Straight Arrow Connector 393">
            <a:extLst>
              <a:ext uri="{FF2B5EF4-FFF2-40B4-BE49-F238E27FC236}">
                <a16:creationId xmlns:a16="http://schemas.microsoft.com/office/drawing/2014/main" id="{9C12B7ED-FACA-7444-B2D8-2670A22E7159}"/>
              </a:ext>
            </a:extLst>
          </p:cNvPr>
          <p:cNvCxnSpPr>
            <a:cxnSpLocks/>
            <a:stCxn id="346" idx="3"/>
          </p:cNvCxnSpPr>
          <p:nvPr/>
        </p:nvCxnSpPr>
        <p:spPr>
          <a:xfrm flipH="1">
            <a:off x="8583742" y="4876548"/>
            <a:ext cx="559474" cy="10510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5" name="Straight Arrow Connector 394">
            <a:extLst>
              <a:ext uri="{FF2B5EF4-FFF2-40B4-BE49-F238E27FC236}">
                <a16:creationId xmlns:a16="http://schemas.microsoft.com/office/drawing/2014/main" id="{2638CA06-7229-BD46-9554-E14D8AF63290}"/>
              </a:ext>
            </a:extLst>
          </p:cNvPr>
          <p:cNvCxnSpPr>
            <a:cxnSpLocks/>
          </p:cNvCxnSpPr>
          <p:nvPr/>
        </p:nvCxnSpPr>
        <p:spPr>
          <a:xfrm>
            <a:off x="10634740" y="4929894"/>
            <a:ext cx="237476" cy="8467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6" name="TextBox 395">
            <a:extLst>
              <a:ext uri="{FF2B5EF4-FFF2-40B4-BE49-F238E27FC236}">
                <a16:creationId xmlns:a16="http://schemas.microsoft.com/office/drawing/2014/main" id="{6C91845B-715F-3E48-84EA-289E7F23B506}"/>
              </a:ext>
            </a:extLst>
          </p:cNvPr>
          <p:cNvSpPr txBox="1"/>
          <p:nvPr/>
        </p:nvSpPr>
        <p:spPr>
          <a:xfrm>
            <a:off x="10757438" y="5776647"/>
            <a:ext cx="178119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sz="1400">
                <a:latin typeface="Consolas" panose="020B0609020204030204" pitchFamily="49" charset="0"/>
                <a:cs typeface="Consolas" panose="020B0609020204030204" pitchFamily="49" charset="0"/>
              </a:rPr>
              <a:t>Si</a:t>
            </a:r>
          </a:p>
          <a:p>
            <a:r>
              <a:rPr lang="en-KR" sz="1400">
                <a:latin typeface="Consolas" panose="020B0609020204030204" pitchFamily="49" charset="0"/>
                <a:cs typeface="Consolas" panose="020B0609020204030204" pitchFamily="49" charset="0"/>
              </a:rPr>
              <a:t>v+ = </a:t>
            </a:r>
            <a:r>
              <a:rPr lang="en-KR" sz="1400" b="1"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</a:p>
          <a:p>
            <a:r>
              <a:rPr lang="en-KR" sz="1400">
                <a:latin typeface="Consolas" panose="020B0609020204030204" pitchFamily="49" charset="0"/>
                <a:cs typeface="Consolas" panose="020B0609020204030204" pitchFamily="49" charset="0"/>
              </a:rPr>
              <a:t>v- = 8/2 = </a:t>
            </a:r>
            <a:r>
              <a:rPr lang="en-KR" sz="1400" b="1"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F93DD640-9D61-B945-BCB8-04E5C03A9A37}"/>
              </a:ext>
            </a:extLst>
          </p:cNvPr>
          <p:cNvSpPr txBox="1"/>
          <p:nvPr/>
        </p:nvSpPr>
        <p:spPr>
          <a:xfrm>
            <a:off x="932688" y="4718304"/>
            <a:ext cx="23321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/>
              <a:t>perfectly neutral.</a:t>
            </a: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C9BFECC7-3FB1-E847-909E-D04BDBCE5679}"/>
              </a:ext>
            </a:extLst>
          </p:cNvPr>
          <p:cNvSpPr txBox="1"/>
          <p:nvPr/>
        </p:nvSpPr>
        <p:spPr>
          <a:xfrm>
            <a:off x="4927351" y="481936"/>
            <a:ext cx="2270619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KR">
                <a:solidFill>
                  <a:schemeClr val="accent2"/>
                </a:solidFill>
              </a:rPr>
              <a:t>P-doping</a:t>
            </a:r>
          </a:p>
          <a:p>
            <a:pPr algn="ctr"/>
            <a:r>
              <a:rPr lang="en-KR" sz="1400"/>
              <a:t>(1 per 10</a:t>
            </a:r>
            <a:r>
              <a:rPr lang="en-KR" sz="1400" baseline="30000"/>
              <a:t>8</a:t>
            </a:r>
            <a:r>
              <a:rPr lang="en-KR" sz="1400"/>
              <a:t> atoms are replaced by, e.g., </a:t>
            </a:r>
            <a:r>
              <a:rPr lang="en-KR" sz="1400" baseline="30000"/>
              <a:t>5</a:t>
            </a:r>
            <a:r>
              <a:rPr lang="en-KR" sz="1400"/>
              <a:t>B)</a:t>
            </a:r>
          </a:p>
        </p:txBody>
      </p:sp>
      <p:sp>
        <p:nvSpPr>
          <p:cNvPr id="2" name="Right Arrow 1">
            <a:extLst>
              <a:ext uri="{FF2B5EF4-FFF2-40B4-BE49-F238E27FC236}">
                <a16:creationId xmlns:a16="http://schemas.microsoft.com/office/drawing/2014/main" id="{729C80B7-9376-9C4D-82BB-9E7097CBA1A2}"/>
              </a:ext>
            </a:extLst>
          </p:cNvPr>
          <p:cNvSpPr/>
          <p:nvPr/>
        </p:nvSpPr>
        <p:spPr>
          <a:xfrm rot="20316035">
            <a:off x="5375610" y="1509502"/>
            <a:ext cx="1764434" cy="8739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D8DBB53-C949-D84A-917C-9869DE0CE12C}"/>
              </a:ext>
            </a:extLst>
          </p:cNvPr>
          <p:cNvSpPr txBox="1"/>
          <p:nvPr/>
        </p:nvSpPr>
        <p:spPr>
          <a:xfrm>
            <a:off x="5290705" y="2675241"/>
            <a:ext cx="242683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KR" sz="1600" b="1" u="sng">
                <a:solidFill>
                  <a:srgbClr val="FF0000"/>
                </a:solidFill>
              </a:rPr>
              <a:t>neutral</a:t>
            </a:r>
            <a:r>
              <a:rPr lang="en-KR" sz="1600"/>
              <a:t> as a whole </a:t>
            </a:r>
          </a:p>
          <a:p>
            <a:pPr algn="ctr"/>
            <a:r>
              <a:rPr lang="en-KR" sz="1600"/>
              <a:t>(</a:t>
            </a:r>
            <a:r>
              <a:rPr lang="en-KR" sz="1600">
                <a:latin typeface="Consolas" panose="020B0609020204030204" pitchFamily="49" charset="0"/>
                <a:cs typeface="Consolas" panose="020B0609020204030204" pitchFamily="49" charset="0"/>
              </a:rPr>
              <a:t>+:- = 7:7</a:t>
            </a:r>
            <a:r>
              <a:rPr lang="en-KR" sz="1600"/>
              <a:t>)</a:t>
            </a:r>
          </a:p>
          <a:p>
            <a:pPr algn="ctr"/>
            <a:r>
              <a:rPr lang="en-KR" sz="1600"/>
              <a:t>but with an empty space (</a:t>
            </a:r>
            <a:r>
              <a:rPr lang="en-KR" sz="1600" b="1">
                <a:solidFill>
                  <a:srgbClr val="FF0000"/>
                </a:solidFill>
              </a:rPr>
              <a:t>hole</a:t>
            </a:r>
            <a:r>
              <a:rPr lang="en-KR" sz="1600"/>
              <a:t>)</a:t>
            </a:r>
          </a:p>
        </p:txBody>
      </p:sp>
      <p:sp>
        <p:nvSpPr>
          <p:cNvPr id="163" name="Right Arrow 162">
            <a:extLst>
              <a:ext uri="{FF2B5EF4-FFF2-40B4-BE49-F238E27FC236}">
                <a16:creationId xmlns:a16="http://schemas.microsoft.com/office/drawing/2014/main" id="{BA9A1138-C070-0449-834B-F2A2BEE2FF2F}"/>
              </a:ext>
            </a:extLst>
          </p:cNvPr>
          <p:cNvSpPr/>
          <p:nvPr/>
        </p:nvSpPr>
        <p:spPr>
          <a:xfrm rot="667330">
            <a:off x="5450228" y="3814037"/>
            <a:ext cx="1764434" cy="8739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79F16C77-3234-D44A-811E-2C8000C925AF}"/>
              </a:ext>
            </a:extLst>
          </p:cNvPr>
          <p:cNvSpPr txBox="1"/>
          <p:nvPr/>
        </p:nvSpPr>
        <p:spPr>
          <a:xfrm>
            <a:off x="4794940" y="4849983"/>
            <a:ext cx="2270619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KR">
                <a:solidFill>
                  <a:srgbClr val="FFC000"/>
                </a:solidFill>
              </a:rPr>
              <a:t>N-doping</a:t>
            </a:r>
          </a:p>
          <a:p>
            <a:pPr algn="ctr"/>
            <a:r>
              <a:rPr lang="en-KR" sz="1400"/>
              <a:t>(1 per 10</a:t>
            </a:r>
            <a:r>
              <a:rPr lang="en-KR" sz="1400" baseline="30000"/>
              <a:t>8</a:t>
            </a:r>
            <a:r>
              <a:rPr lang="en-KR" sz="1400"/>
              <a:t> atoms are replaced by, e.g., </a:t>
            </a:r>
            <a:r>
              <a:rPr lang="en-KR" sz="1400" baseline="30000"/>
              <a:t>15</a:t>
            </a:r>
            <a:r>
              <a:rPr lang="en-KR" sz="1400"/>
              <a:t>P)</a:t>
            </a:r>
          </a:p>
        </p:txBody>
      </p:sp>
      <p:sp>
        <p:nvSpPr>
          <p:cNvPr id="166" name="Oval 165">
            <a:extLst>
              <a:ext uri="{FF2B5EF4-FFF2-40B4-BE49-F238E27FC236}">
                <a16:creationId xmlns:a16="http://schemas.microsoft.com/office/drawing/2014/main" id="{5355295F-F7F6-EE4C-9662-FCB635C74BE0}"/>
              </a:ext>
            </a:extLst>
          </p:cNvPr>
          <p:cNvSpPr/>
          <p:nvPr/>
        </p:nvSpPr>
        <p:spPr>
          <a:xfrm>
            <a:off x="9629341" y="4319408"/>
            <a:ext cx="109273" cy="10927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0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D2B8500-4936-534A-8BEC-B48D19FFDF3C}"/>
              </a:ext>
            </a:extLst>
          </p:cNvPr>
          <p:cNvSpPr txBox="1"/>
          <p:nvPr/>
        </p:nvSpPr>
        <p:spPr>
          <a:xfrm>
            <a:off x="9696268" y="793989"/>
            <a:ext cx="5566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sz="1200" b="1">
                <a:solidFill>
                  <a:srgbClr val="FF0000"/>
                </a:solidFill>
              </a:rPr>
              <a:t>hole</a:t>
            </a: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6B702A25-C0C2-DE40-8078-5437005E9487}"/>
              </a:ext>
            </a:extLst>
          </p:cNvPr>
          <p:cNvSpPr txBox="1"/>
          <p:nvPr/>
        </p:nvSpPr>
        <p:spPr>
          <a:xfrm>
            <a:off x="9500217" y="4013754"/>
            <a:ext cx="6548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sz="1200" b="1">
                <a:solidFill>
                  <a:srgbClr val="FF0000"/>
                </a:solidFill>
              </a:rPr>
              <a:t>free e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5C78EB5E-0CFE-FE44-AC22-5F7B8EF76858}"/>
              </a:ext>
            </a:extLst>
          </p:cNvPr>
          <p:cNvSpPr txBox="1"/>
          <p:nvPr/>
        </p:nvSpPr>
        <p:spPr>
          <a:xfrm>
            <a:off x="5202936" y="5650202"/>
            <a:ext cx="233861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KR" sz="1600" b="1" u="sng">
                <a:solidFill>
                  <a:srgbClr val="FF0000"/>
                </a:solidFill>
              </a:rPr>
              <a:t>neutral</a:t>
            </a:r>
            <a:r>
              <a:rPr lang="en-KR" sz="1600"/>
              <a:t> as a whole </a:t>
            </a:r>
          </a:p>
          <a:p>
            <a:pPr algn="ctr"/>
            <a:r>
              <a:rPr lang="en-KR" sz="1600"/>
              <a:t>(</a:t>
            </a:r>
            <a:r>
              <a:rPr lang="en-KR" sz="1600">
                <a:latin typeface="Consolas" panose="020B0609020204030204" pitchFamily="49" charset="0"/>
                <a:cs typeface="Consolas" panose="020B0609020204030204" pitchFamily="49" charset="0"/>
              </a:rPr>
              <a:t>+:- = 9:9</a:t>
            </a:r>
            <a:r>
              <a:rPr lang="en-KR" sz="1600"/>
              <a:t>)</a:t>
            </a:r>
          </a:p>
          <a:p>
            <a:pPr algn="ctr"/>
            <a:r>
              <a:rPr lang="en-KR" sz="1600"/>
              <a:t>but with a </a:t>
            </a:r>
            <a:r>
              <a:rPr lang="en-KR" sz="1600" b="1">
                <a:solidFill>
                  <a:srgbClr val="FF0000"/>
                </a:solidFill>
              </a:rPr>
              <a:t>free electron</a:t>
            </a:r>
          </a:p>
          <a:p>
            <a:pPr algn="ctr"/>
            <a:endParaRPr lang="en-KR" sz="1600"/>
          </a:p>
        </p:txBody>
      </p:sp>
    </p:spTree>
    <p:extLst>
      <p:ext uri="{BB962C8B-B14F-4D97-AF65-F5344CB8AC3E}">
        <p14:creationId xmlns:p14="http://schemas.microsoft.com/office/powerpoint/2010/main" val="29647822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613B0F3-DC55-E34F-BCB3-A314DFC756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KR"/>
              <a:t>PN-junction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DED4C61-3570-F44B-8061-8B622D845B0D}"/>
              </a:ext>
            </a:extLst>
          </p:cNvPr>
          <p:cNvSpPr/>
          <p:nvPr/>
        </p:nvSpPr>
        <p:spPr>
          <a:xfrm>
            <a:off x="1261872" y="1984248"/>
            <a:ext cx="6583680" cy="20482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EF21FF3-4FF7-E049-A371-0799904BA9BF}"/>
              </a:ext>
            </a:extLst>
          </p:cNvPr>
          <p:cNvCxnSpPr>
            <a:stCxn id="4" idx="0"/>
          </p:cNvCxnSpPr>
          <p:nvPr/>
        </p:nvCxnSpPr>
        <p:spPr>
          <a:xfrm>
            <a:off x="4553712" y="1984248"/>
            <a:ext cx="9144" cy="2048256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8EF2AA1-09D1-F54A-A49E-DDB53B96A649}"/>
              </a:ext>
            </a:extLst>
          </p:cNvPr>
          <p:cNvSpPr txBox="1"/>
          <p:nvPr/>
        </p:nvSpPr>
        <p:spPr>
          <a:xfrm>
            <a:off x="1252728" y="1614916"/>
            <a:ext cx="941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>
                <a:solidFill>
                  <a:schemeClr val="accent2"/>
                </a:solidFill>
              </a:rPr>
              <a:t>P-type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5B9E53-D439-E343-AA36-800F3FB56512}"/>
              </a:ext>
            </a:extLst>
          </p:cNvPr>
          <p:cNvSpPr txBox="1"/>
          <p:nvPr/>
        </p:nvSpPr>
        <p:spPr>
          <a:xfrm>
            <a:off x="6699504" y="1614916"/>
            <a:ext cx="1155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KR">
                <a:solidFill>
                  <a:srgbClr val="FFC000"/>
                </a:solidFill>
              </a:rPr>
              <a:t>N-type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9D38409-E4F3-D549-8A85-F81F18DD8EE9}"/>
              </a:ext>
            </a:extLst>
          </p:cNvPr>
          <p:cNvSpPr/>
          <p:nvPr/>
        </p:nvSpPr>
        <p:spPr>
          <a:xfrm>
            <a:off x="1943100" y="2257568"/>
            <a:ext cx="192024" cy="192024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20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B9300B2-8821-A843-82E9-00CDF2ABECD7}"/>
              </a:ext>
            </a:extLst>
          </p:cNvPr>
          <p:cNvSpPr/>
          <p:nvPr/>
        </p:nvSpPr>
        <p:spPr>
          <a:xfrm>
            <a:off x="2510028" y="2257568"/>
            <a:ext cx="192024" cy="192024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20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02746DF-414D-B741-88A4-022C040FE7E2}"/>
              </a:ext>
            </a:extLst>
          </p:cNvPr>
          <p:cNvSpPr/>
          <p:nvPr/>
        </p:nvSpPr>
        <p:spPr>
          <a:xfrm>
            <a:off x="3074670" y="2257568"/>
            <a:ext cx="192024" cy="192024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20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28630DD-3E8E-884A-8C14-96607FC21C94}"/>
              </a:ext>
            </a:extLst>
          </p:cNvPr>
          <p:cNvSpPr/>
          <p:nvPr/>
        </p:nvSpPr>
        <p:spPr>
          <a:xfrm>
            <a:off x="3639312" y="2257568"/>
            <a:ext cx="192024" cy="192024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20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E11A93E-71B6-E846-B8CC-11F008D911B6}"/>
              </a:ext>
            </a:extLst>
          </p:cNvPr>
          <p:cNvSpPr/>
          <p:nvPr/>
        </p:nvSpPr>
        <p:spPr>
          <a:xfrm>
            <a:off x="4203954" y="2257568"/>
            <a:ext cx="192024" cy="192024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20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239A95B-3940-A143-8FEC-BBA6677AF6B3}"/>
              </a:ext>
            </a:extLst>
          </p:cNvPr>
          <p:cNvSpPr/>
          <p:nvPr/>
        </p:nvSpPr>
        <p:spPr>
          <a:xfrm>
            <a:off x="1943100" y="2722912"/>
            <a:ext cx="192024" cy="192024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20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1514E10-DBF0-624E-9988-B780F661A929}"/>
              </a:ext>
            </a:extLst>
          </p:cNvPr>
          <p:cNvSpPr/>
          <p:nvPr/>
        </p:nvSpPr>
        <p:spPr>
          <a:xfrm>
            <a:off x="2510028" y="2722912"/>
            <a:ext cx="192024" cy="192024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20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11385F5-20E3-244F-83FE-DC73CE5FA713}"/>
              </a:ext>
            </a:extLst>
          </p:cNvPr>
          <p:cNvSpPr/>
          <p:nvPr/>
        </p:nvSpPr>
        <p:spPr>
          <a:xfrm>
            <a:off x="3074670" y="2722912"/>
            <a:ext cx="192024" cy="192024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20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D586B6D-B3D5-2048-9783-AE57DF3B4E38}"/>
              </a:ext>
            </a:extLst>
          </p:cNvPr>
          <p:cNvSpPr/>
          <p:nvPr/>
        </p:nvSpPr>
        <p:spPr>
          <a:xfrm>
            <a:off x="3639312" y="2722912"/>
            <a:ext cx="192024" cy="192024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20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4DB09A6-C4F7-B349-AD65-F0C5A1A8FB06}"/>
              </a:ext>
            </a:extLst>
          </p:cNvPr>
          <p:cNvSpPr/>
          <p:nvPr/>
        </p:nvSpPr>
        <p:spPr>
          <a:xfrm>
            <a:off x="4203954" y="2722912"/>
            <a:ext cx="192024" cy="192024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20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038692F-62FB-064F-AE36-48EE899B0577}"/>
              </a:ext>
            </a:extLst>
          </p:cNvPr>
          <p:cNvSpPr/>
          <p:nvPr/>
        </p:nvSpPr>
        <p:spPr>
          <a:xfrm>
            <a:off x="1943100" y="3188256"/>
            <a:ext cx="192024" cy="192024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20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7EC0B9B-AADB-7840-BFB1-489DF89159E7}"/>
              </a:ext>
            </a:extLst>
          </p:cNvPr>
          <p:cNvSpPr/>
          <p:nvPr/>
        </p:nvSpPr>
        <p:spPr>
          <a:xfrm>
            <a:off x="2510028" y="3188256"/>
            <a:ext cx="192024" cy="192024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20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3B975E9-5219-F34E-9EC9-979B5F892BC9}"/>
              </a:ext>
            </a:extLst>
          </p:cNvPr>
          <p:cNvSpPr/>
          <p:nvPr/>
        </p:nvSpPr>
        <p:spPr>
          <a:xfrm>
            <a:off x="3074670" y="3188256"/>
            <a:ext cx="192024" cy="192024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20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C48C667B-EAEF-AE47-AEC7-36CC28041E9E}"/>
              </a:ext>
            </a:extLst>
          </p:cNvPr>
          <p:cNvSpPr/>
          <p:nvPr/>
        </p:nvSpPr>
        <p:spPr>
          <a:xfrm>
            <a:off x="3639312" y="3188256"/>
            <a:ext cx="192024" cy="192024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20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6C18B74-DBB5-064F-9721-B8EA006CE5C7}"/>
              </a:ext>
            </a:extLst>
          </p:cNvPr>
          <p:cNvSpPr/>
          <p:nvPr/>
        </p:nvSpPr>
        <p:spPr>
          <a:xfrm>
            <a:off x="4203954" y="3188256"/>
            <a:ext cx="192024" cy="192024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20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412E4C94-05A9-1F46-9998-CA37ED79D0CC}"/>
              </a:ext>
            </a:extLst>
          </p:cNvPr>
          <p:cNvSpPr/>
          <p:nvPr/>
        </p:nvSpPr>
        <p:spPr>
          <a:xfrm>
            <a:off x="1943100" y="3653600"/>
            <a:ext cx="192024" cy="192024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20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77D6A0C3-DF4C-C345-B694-ACE103ADFE7F}"/>
              </a:ext>
            </a:extLst>
          </p:cNvPr>
          <p:cNvSpPr/>
          <p:nvPr/>
        </p:nvSpPr>
        <p:spPr>
          <a:xfrm>
            <a:off x="2510028" y="3653600"/>
            <a:ext cx="192024" cy="192024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20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CDEA96A2-2CCB-BD40-B80F-EF892D2C46F4}"/>
              </a:ext>
            </a:extLst>
          </p:cNvPr>
          <p:cNvSpPr/>
          <p:nvPr/>
        </p:nvSpPr>
        <p:spPr>
          <a:xfrm>
            <a:off x="3074670" y="3653600"/>
            <a:ext cx="192024" cy="192024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20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2D8C2A9-B58A-9548-9D27-9E0AEBAF3FBA}"/>
              </a:ext>
            </a:extLst>
          </p:cNvPr>
          <p:cNvSpPr/>
          <p:nvPr/>
        </p:nvSpPr>
        <p:spPr>
          <a:xfrm>
            <a:off x="3639312" y="3653600"/>
            <a:ext cx="192024" cy="192024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20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5F8679BB-8FBD-A341-AAD4-7B1CDB39DB93}"/>
              </a:ext>
            </a:extLst>
          </p:cNvPr>
          <p:cNvSpPr/>
          <p:nvPr/>
        </p:nvSpPr>
        <p:spPr>
          <a:xfrm>
            <a:off x="4203954" y="3653600"/>
            <a:ext cx="192024" cy="192024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20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ECB779F-FBB1-DA4E-AEA3-769D26A91A19}"/>
              </a:ext>
            </a:extLst>
          </p:cNvPr>
          <p:cNvSpPr txBox="1"/>
          <p:nvPr/>
        </p:nvSpPr>
        <p:spPr>
          <a:xfrm>
            <a:off x="145161" y="5815584"/>
            <a:ext cx="52280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/>
              <a:t>Note:</a:t>
            </a:r>
            <a:r>
              <a:rPr lang="en-KR" baseline="30000"/>
              <a:t> 5</a:t>
            </a:r>
            <a:r>
              <a:rPr lang="en-KR"/>
              <a:t>B and </a:t>
            </a:r>
            <a:r>
              <a:rPr lang="en-KR" baseline="30000"/>
              <a:t>15</a:t>
            </a:r>
            <a:r>
              <a:rPr lang="en-KR"/>
              <a:t>P atoms are </a:t>
            </a:r>
            <a:r>
              <a:rPr lang="en-KR" b="1" u="sng"/>
              <a:t>immobile</a:t>
            </a:r>
            <a:r>
              <a:rPr lang="en-KR"/>
              <a:t> as they are bonded to </a:t>
            </a:r>
            <a:r>
              <a:rPr lang="en-KR" baseline="30000"/>
              <a:t>14</a:t>
            </a:r>
            <a:r>
              <a:rPr lang="en-KR"/>
              <a:t>Si as crystal structure.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9BDE7BCA-4EF5-9B40-81BD-37CE654077B4}"/>
              </a:ext>
            </a:extLst>
          </p:cNvPr>
          <p:cNvSpPr/>
          <p:nvPr/>
        </p:nvSpPr>
        <p:spPr>
          <a:xfrm>
            <a:off x="4720590" y="2257568"/>
            <a:ext cx="192024" cy="192024"/>
          </a:xfrm>
          <a:prstGeom prst="ellipse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4962CCA9-017A-8948-B7AD-1B4EF25E4860}"/>
              </a:ext>
            </a:extLst>
          </p:cNvPr>
          <p:cNvSpPr/>
          <p:nvPr/>
        </p:nvSpPr>
        <p:spPr>
          <a:xfrm>
            <a:off x="1373886" y="2257568"/>
            <a:ext cx="192024" cy="192024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20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77E40640-4746-6A43-BFF0-F4228BECCF7B}"/>
              </a:ext>
            </a:extLst>
          </p:cNvPr>
          <p:cNvSpPr/>
          <p:nvPr/>
        </p:nvSpPr>
        <p:spPr>
          <a:xfrm>
            <a:off x="1373886" y="2722912"/>
            <a:ext cx="192024" cy="192024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20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DDCC9F23-1E21-AC4D-AECA-7297292AE740}"/>
              </a:ext>
            </a:extLst>
          </p:cNvPr>
          <p:cNvSpPr/>
          <p:nvPr/>
        </p:nvSpPr>
        <p:spPr>
          <a:xfrm>
            <a:off x="1373886" y="3188256"/>
            <a:ext cx="192024" cy="192024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20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8AB2912C-D463-0D44-ADFD-1493FDCD19E8}"/>
              </a:ext>
            </a:extLst>
          </p:cNvPr>
          <p:cNvSpPr/>
          <p:nvPr/>
        </p:nvSpPr>
        <p:spPr>
          <a:xfrm>
            <a:off x="1373886" y="3653600"/>
            <a:ext cx="192024" cy="192024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20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16F8650A-24CF-CE40-8928-02E78C65FD2B}"/>
              </a:ext>
            </a:extLst>
          </p:cNvPr>
          <p:cNvSpPr/>
          <p:nvPr/>
        </p:nvSpPr>
        <p:spPr>
          <a:xfrm>
            <a:off x="4720590" y="2722912"/>
            <a:ext cx="192024" cy="192024"/>
          </a:xfrm>
          <a:prstGeom prst="ellipse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74CF386E-F615-8148-A1A8-E4D103D635B6}"/>
              </a:ext>
            </a:extLst>
          </p:cNvPr>
          <p:cNvSpPr/>
          <p:nvPr/>
        </p:nvSpPr>
        <p:spPr>
          <a:xfrm>
            <a:off x="4720590" y="3185684"/>
            <a:ext cx="192024" cy="192024"/>
          </a:xfrm>
          <a:prstGeom prst="ellipse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8812ADBF-BE1E-2B44-B0E3-ECE2F67CD2CC}"/>
              </a:ext>
            </a:extLst>
          </p:cNvPr>
          <p:cNvSpPr/>
          <p:nvPr/>
        </p:nvSpPr>
        <p:spPr>
          <a:xfrm>
            <a:off x="4716018" y="3653600"/>
            <a:ext cx="192024" cy="192024"/>
          </a:xfrm>
          <a:prstGeom prst="ellipse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75DDB0C8-2EF2-A643-90D2-3F0154CF03BC}"/>
              </a:ext>
            </a:extLst>
          </p:cNvPr>
          <p:cNvSpPr/>
          <p:nvPr/>
        </p:nvSpPr>
        <p:spPr>
          <a:xfrm>
            <a:off x="5285232" y="2257568"/>
            <a:ext cx="192024" cy="192024"/>
          </a:xfrm>
          <a:prstGeom prst="ellipse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CF928E27-7190-AB46-902D-64C11AC1FA93}"/>
              </a:ext>
            </a:extLst>
          </p:cNvPr>
          <p:cNvSpPr/>
          <p:nvPr/>
        </p:nvSpPr>
        <p:spPr>
          <a:xfrm>
            <a:off x="5285232" y="2722912"/>
            <a:ext cx="192024" cy="192024"/>
          </a:xfrm>
          <a:prstGeom prst="ellipse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44EB896C-7C09-2C46-8E08-018C11EB17AC}"/>
              </a:ext>
            </a:extLst>
          </p:cNvPr>
          <p:cNvSpPr/>
          <p:nvPr/>
        </p:nvSpPr>
        <p:spPr>
          <a:xfrm>
            <a:off x="5285232" y="3185684"/>
            <a:ext cx="192024" cy="192024"/>
          </a:xfrm>
          <a:prstGeom prst="ellipse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4482A1FC-1B9C-C444-A8B3-483E22235D09}"/>
              </a:ext>
            </a:extLst>
          </p:cNvPr>
          <p:cNvSpPr/>
          <p:nvPr/>
        </p:nvSpPr>
        <p:spPr>
          <a:xfrm>
            <a:off x="5280660" y="3653600"/>
            <a:ext cx="192024" cy="192024"/>
          </a:xfrm>
          <a:prstGeom prst="ellipse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8D166F4B-F74C-E24B-B8AC-98A766A76246}"/>
              </a:ext>
            </a:extLst>
          </p:cNvPr>
          <p:cNvSpPr/>
          <p:nvPr/>
        </p:nvSpPr>
        <p:spPr>
          <a:xfrm>
            <a:off x="5849874" y="2257568"/>
            <a:ext cx="192024" cy="192024"/>
          </a:xfrm>
          <a:prstGeom prst="ellipse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F69E521C-3E84-D542-9923-91D1B1F1D786}"/>
              </a:ext>
            </a:extLst>
          </p:cNvPr>
          <p:cNvSpPr/>
          <p:nvPr/>
        </p:nvSpPr>
        <p:spPr>
          <a:xfrm>
            <a:off x="5849874" y="2722912"/>
            <a:ext cx="192024" cy="192024"/>
          </a:xfrm>
          <a:prstGeom prst="ellipse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2786A0B5-B55E-CC49-B37C-9BCB2C00BCF7}"/>
              </a:ext>
            </a:extLst>
          </p:cNvPr>
          <p:cNvSpPr/>
          <p:nvPr/>
        </p:nvSpPr>
        <p:spPr>
          <a:xfrm>
            <a:off x="5849874" y="3185684"/>
            <a:ext cx="192024" cy="192024"/>
          </a:xfrm>
          <a:prstGeom prst="ellipse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7227F835-5E66-564D-8944-59B7BA261558}"/>
              </a:ext>
            </a:extLst>
          </p:cNvPr>
          <p:cNvSpPr/>
          <p:nvPr/>
        </p:nvSpPr>
        <p:spPr>
          <a:xfrm>
            <a:off x="5845302" y="3653600"/>
            <a:ext cx="192024" cy="192024"/>
          </a:xfrm>
          <a:prstGeom prst="ellipse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AA237206-288F-FF47-8CFD-D0F71C97C2AD}"/>
              </a:ext>
            </a:extLst>
          </p:cNvPr>
          <p:cNvSpPr/>
          <p:nvPr/>
        </p:nvSpPr>
        <p:spPr>
          <a:xfrm>
            <a:off x="6414516" y="2257568"/>
            <a:ext cx="192024" cy="192024"/>
          </a:xfrm>
          <a:prstGeom prst="ellipse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06DA9AA3-C497-A542-B5BC-B1030170BABC}"/>
              </a:ext>
            </a:extLst>
          </p:cNvPr>
          <p:cNvSpPr/>
          <p:nvPr/>
        </p:nvSpPr>
        <p:spPr>
          <a:xfrm>
            <a:off x="6414516" y="2722912"/>
            <a:ext cx="192024" cy="192024"/>
          </a:xfrm>
          <a:prstGeom prst="ellipse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542E6F31-DC33-9A4D-BB64-37401E964027}"/>
              </a:ext>
            </a:extLst>
          </p:cNvPr>
          <p:cNvSpPr/>
          <p:nvPr/>
        </p:nvSpPr>
        <p:spPr>
          <a:xfrm>
            <a:off x="6414516" y="3185684"/>
            <a:ext cx="192024" cy="192024"/>
          </a:xfrm>
          <a:prstGeom prst="ellipse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70F58AC3-72F8-5C4A-87A6-AC9320D985CE}"/>
              </a:ext>
            </a:extLst>
          </p:cNvPr>
          <p:cNvSpPr/>
          <p:nvPr/>
        </p:nvSpPr>
        <p:spPr>
          <a:xfrm>
            <a:off x="6409944" y="3653600"/>
            <a:ext cx="192024" cy="192024"/>
          </a:xfrm>
          <a:prstGeom prst="ellipse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37151F45-992E-7E4A-87BB-5A9C343C960A}"/>
              </a:ext>
            </a:extLst>
          </p:cNvPr>
          <p:cNvSpPr/>
          <p:nvPr/>
        </p:nvSpPr>
        <p:spPr>
          <a:xfrm>
            <a:off x="6986016" y="2257568"/>
            <a:ext cx="192024" cy="192024"/>
          </a:xfrm>
          <a:prstGeom prst="ellipse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7344C8AE-2DB7-2D4B-81CA-B7CA00AA04B0}"/>
              </a:ext>
            </a:extLst>
          </p:cNvPr>
          <p:cNvSpPr/>
          <p:nvPr/>
        </p:nvSpPr>
        <p:spPr>
          <a:xfrm>
            <a:off x="6986016" y="2722912"/>
            <a:ext cx="192024" cy="192024"/>
          </a:xfrm>
          <a:prstGeom prst="ellipse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1A6FBB7E-F3A7-9548-A3C0-8D8F670E3DE4}"/>
              </a:ext>
            </a:extLst>
          </p:cNvPr>
          <p:cNvSpPr/>
          <p:nvPr/>
        </p:nvSpPr>
        <p:spPr>
          <a:xfrm>
            <a:off x="6986016" y="3185684"/>
            <a:ext cx="192024" cy="192024"/>
          </a:xfrm>
          <a:prstGeom prst="ellipse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2F9AA761-0E4B-BE42-BF11-E3959470A098}"/>
              </a:ext>
            </a:extLst>
          </p:cNvPr>
          <p:cNvSpPr/>
          <p:nvPr/>
        </p:nvSpPr>
        <p:spPr>
          <a:xfrm>
            <a:off x="6981444" y="3653600"/>
            <a:ext cx="192024" cy="192024"/>
          </a:xfrm>
          <a:prstGeom prst="ellipse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016FBC3B-F0A4-7245-BAD4-6F8139118616}"/>
              </a:ext>
            </a:extLst>
          </p:cNvPr>
          <p:cNvSpPr/>
          <p:nvPr/>
        </p:nvSpPr>
        <p:spPr>
          <a:xfrm>
            <a:off x="7550658" y="2257568"/>
            <a:ext cx="192024" cy="192024"/>
          </a:xfrm>
          <a:prstGeom prst="ellipse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648BE06A-A691-254D-BED1-7DCE55E5E4EA}"/>
              </a:ext>
            </a:extLst>
          </p:cNvPr>
          <p:cNvSpPr/>
          <p:nvPr/>
        </p:nvSpPr>
        <p:spPr>
          <a:xfrm>
            <a:off x="7550658" y="2722912"/>
            <a:ext cx="192024" cy="192024"/>
          </a:xfrm>
          <a:prstGeom prst="ellipse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674B3572-1703-AE47-98FE-93C8D3F8A47E}"/>
              </a:ext>
            </a:extLst>
          </p:cNvPr>
          <p:cNvSpPr/>
          <p:nvPr/>
        </p:nvSpPr>
        <p:spPr>
          <a:xfrm>
            <a:off x="7550658" y="3185684"/>
            <a:ext cx="192024" cy="192024"/>
          </a:xfrm>
          <a:prstGeom prst="ellipse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AC516307-72A5-5A41-9AE1-D97049E01C3B}"/>
              </a:ext>
            </a:extLst>
          </p:cNvPr>
          <p:cNvSpPr/>
          <p:nvPr/>
        </p:nvSpPr>
        <p:spPr>
          <a:xfrm>
            <a:off x="7546086" y="3653600"/>
            <a:ext cx="192024" cy="192024"/>
          </a:xfrm>
          <a:prstGeom prst="ellipse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D1D50BAB-093F-D24D-919F-A25F691310BA}"/>
              </a:ext>
            </a:extLst>
          </p:cNvPr>
          <p:cNvSpPr/>
          <p:nvPr/>
        </p:nvSpPr>
        <p:spPr>
          <a:xfrm>
            <a:off x="1831848" y="2414878"/>
            <a:ext cx="192024" cy="19202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2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51E5E724-8E63-4F4F-88C6-CED70C9C2057}"/>
              </a:ext>
            </a:extLst>
          </p:cNvPr>
          <p:cNvSpPr/>
          <p:nvPr/>
        </p:nvSpPr>
        <p:spPr>
          <a:xfrm>
            <a:off x="2398776" y="2414878"/>
            <a:ext cx="192024" cy="19202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2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6D51F8CB-0E77-A64C-BAC0-7A142160A41C}"/>
              </a:ext>
            </a:extLst>
          </p:cNvPr>
          <p:cNvSpPr/>
          <p:nvPr/>
        </p:nvSpPr>
        <p:spPr>
          <a:xfrm>
            <a:off x="2963418" y="2414878"/>
            <a:ext cx="192024" cy="19202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2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A93B81A8-442F-1B49-9939-DA6CB067E2C1}"/>
              </a:ext>
            </a:extLst>
          </p:cNvPr>
          <p:cNvSpPr/>
          <p:nvPr/>
        </p:nvSpPr>
        <p:spPr>
          <a:xfrm>
            <a:off x="3528060" y="2414878"/>
            <a:ext cx="192024" cy="19202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2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84A091EC-CA13-8144-8E53-F52109DC8853}"/>
              </a:ext>
            </a:extLst>
          </p:cNvPr>
          <p:cNvSpPr/>
          <p:nvPr/>
        </p:nvSpPr>
        <p:spPr>
          <a:xfrm>
            <a:off x="4092702" y="2414878"/>
            <a:ext cx="192024" cy="19202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2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A234427C-43A4-F447-B6E7-99757ED78589}"/>
              </a:ext>
            </a:extLst>
          </p:cNvPr>
          <p:cNvSpPr/>
          <p:nvPr/>
        </p:nvSpPr>
        <p:spPr>
          <a:xfrm>
            <a:off x="1831848" y="2880222"/>
            <a:ext cx="192024" cy="19202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2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AA2154C6-145F-D347-8AD6-FECB126C6F93}"/>
              </a:ext>
            </a:extLst>
          </p:cNvPr>
          <p:cNvSpPr/>
          <p:nvPr/>
        </p:nvSpPr>
        <p:spPr>
          <a:xfrm>
            <a:off x="2398776" y="2880222"/>
            <a:ext cx="192024" cy="19202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2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235E5910-2C85-E14D-B95C-8AD4950DED99}"/>
              </a:ext>
            </a:extLst>
          </p:cNvPr>
          <p:cNvSpPr/>
          <p:nvPr/>
        </p:nvSpPr>
        <p:spPr>
          <a:xfrm>
            <a:off x="2963418" y="2880222"/>
            <a:ext cx="192024" cy="19202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2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F93FCF51-5AA2-EA4C-8135-4DDA119AE4F2}"/>
              </a:ext>
            </a:extLst>
          </p:cNvPr>
          <p:cNvSpPr/>
          <p:nvPr/>
        </p:nvSpPr>
        <p:spPr>
          <a:xfrm>
            <a:off x="3528060" y="2880222"/>
            <a:ext cx="192024" cy="19202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2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8B241926-4CDE-254B-9EC7-CA80E8FA2841}"/>
              </a:ext>
            </a:extLst>
          </p:cNvPr>
          <p:cNvSpPr/>
          <p:nvPr/>
        </p:nvSpPr>
        <p:spPr>
          <a:xfrm>
            <a:off x="4092702" y="2880222"/>
            <a:ext cx="192024" cy="19202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2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8073DECD-6A8E-754F-BE72-03168D0D11E9}"/>
              </a:ext>
            </a:extLst>
          </p:cNvPr>
          <p:cNvSpPr/>
          <p:nvPr/>
        </p:nvSpPr>
        <p:spPr>
          <a:xfrm>
            <a:off x="1831848" y="3345566"/>
            <a:ext cx="192024" cy="19202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2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827C6644-8F8D-C84D-BD31-B1979E7D6A24}"/>
              </a:ext>
            </a:extLst>
          </p:cNvPr>
          <p:cNvSpPr/>
          <p:nvPr/>
        </p:nvSpPr>
        <p:spPr>
          <a:xfrm>
            <a:off x="2398776" y="3345566"/>
            <a:ext cx="192024" cy="19202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2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D9091DD5-23CD-6149-9023-72DB0CCC0B71}"/>
              </a:ext>
            </a:extLst>
          </p:cNvPr>
          <p:cNvSpPr/>
          <p:nvPr/>
        </p:nvSpPr>
        <p:spPr>
          <a:xfrm>
            <a:off x="2963418" y="3345566"/>
            <a:ext cx="192024" cy="19202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2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AB4C0943-8031-6345-989B-3CBBED06057E}"/>
              </a:ext>
            </a:extLst>
          </p:cNvPr>
          <p:cNvSpPr/>
          <p:nvPr/>
        </p:nvSpPr>
        <p:spPr>
          <a:xfrm>
            <a:off x="3528060" y="3345566"/>
            <a:ext cx="192024" cy="19202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2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198A60CA-DBFE-5E44-BB7E-37D0AAA40DF0}"/>
              </a:ext>
            </a:extLst>
          </p:cNvPr>
          <p:cNvSpPr/>
          <p:nvPr/>
        </p:nvSpPr>
        <p:spPr>
          <a:xfrm>
            <a:off x="4092702" y="3345566"/>
            <a:ext cx="192024" cy="19202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2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D3E31901-339A-C444-8696-C82F7DD82C43}"/>
              </a:ext>
            </a:extLst>
          </p:cNvPr>
          <p:cNvSpPr/>
          <p:nvPr/>
        </p:nvSpPr>
        <p:spPr>
          <a:xfrm>
            <a:off x="1831848" y="3810910"/>
            <a:ext cx="192024" cy="19202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2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1B12017E-E60C-1A4E-B596-3CE93ED64A84}"/>
              </a:ext>
            </a:extLst>
          </p:cNvPr>
          <p:cNvSpPr/>
          <p:nvPr/>
        </p:nvSpPr>
        <p:spPr>
          <a:xfrm>
            <a:off x="2398776" y="3810910"/>
            <a:ext cx="192024" cy="19202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2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400F96DA-97BD-8F40-8DA6-D9B2B08C33D0}"/>
              </a:ext>
            </a:extLst>
          </p:cNvPr>
          <p:cNvSpPr/>
          <p:nvPr/>
        </p:nvSpPr>
        <p:spPr>
          <a:xfrm>
            <a:off x="2963418" y="3810910"/>
            <a:ext cx="192024" cy="19202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2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0AB52F5F-F7AE-2347-9FD4-309CD4383A4F}"/>
              </a:ext>
            </a:extLst>
          </p:cNvPr>
          <p:cNvSpPr/>
          <p:nvPr/>
        </p:nvSpPr>
        <p:spPr>
          <a:xfrm>
            <a:off x="3528060" y="3810910"/>
            <a:ext cx="192024" cy="19202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2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2EB33A02-CAD2-0149-872C-BDD7B43BB905}"/>
              </a:ext>
            </a:extLst>
          </p:cNvPr>
          <p:cNvSpPr/>
          <p:nvPr/>
        </p:nvSpPr>
        <p:spPr>
          <a:xfrm>
            <a:off x="4092702" y="3810910"/>
            <a:ext cx="192024" cy="19202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2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38302F2B-39EB-0D45-B0F0-D70EE0588873}"/>
              </a:ext>
            </a:extLst>
          </p:cNvPr>
          <p:cNvSpPr/>
          <p:nvPr/>
        </p:nvSpPr>
        <p:spPr>
          <a:xfrm>
            <a:off x="1262634" y="2414878"/>
            <a:ext cx="192024" cy="19202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2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CFE1F88B-E82E-954B-8504-11E735A60BD2}"/>
              </a:ext>
            </a:extLst>
          </p:cNvPr>
          <p:cNvSpPr/>
          <p:nvPr/>
        </p:nvSpPr>
        <p:spPr>
          <a:xfrm>
            <a:off x="1262634" y="2880222"/>
            <a:ext cx="192024" cy="19202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2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32D74AC3-0552-CB47-B99D-F2410826E747}"/>
              </a:ext>
            </a:extLst>
          </p:cNvPr>
          <p:cNvSpPr/>
          <p:nvPr/>
        </p:nvSpPr>
        <p:spPr>
          <a:xfrm>
            <a:off x="1262634" y="3345566"/>
            <a:ext cx="192024" cy="19202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2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F7145DBB-8F10-F54D-B2E3-9A137B2479E4}"/>
              </a:ext>
            </a:extLst>
          </p:cNvPr>
          <p:cNvSpPr/>
          <p:nvPr/>
        </p:nvSpPr>
        <p:spPr>
          <a:xfrm>
            <a:off x="1262634" y="3810910"/>
            <a:ext cx="192024" cy="19202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2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5F25D6C7-638B-CA47-A6FF-8FF92E71A5AC}"/>
              </a:ext>
            </a:extLst>
          </p:cNvPr>
          <p:cNvSpPr/>
          <p:nvPr/>
        </p:nvSpPr>
        <p:spPr>
          <a:xfrm>
            <a:off x="5176268" y="2396590"/>
            <a:ext cx="192024" cy="192024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</a:t>
            </a:r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4D60A6EB-0D80-624F-A9E2-490D31DD4186}"/>
              </a:ext>
            </a:extLst>
          </p:cNvPr>
          <p:cNvSpPr/>
          <p:nvPr/>
        </p:nvSpPr>
        <p:spPr>
          <a:xfrm>
            <a:off x="5743196" y="2396590"/>
            <a:ext cx="192024" cy="192024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</a:t>
            </a:r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EC158300-8B3A-6642-A14D-797E6FA5C271}"/>
              </a:ext>
            </a:extLst>
          </p:cNvPr>
          <p:cNvSpPr/>
          <p:nvPr/>
        </p:nvSpPr>
        <p:spPr>
          <a:xfrm>
            <a:off x="6307838" y="2396590"/>
            <a:ext cx="192024" cy="192024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</a:t>
            </a:r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4033F1E1-8ACF-C74A-8448-B784C7AED650}"/>
              </a:ext>
            </a:extLst>
          </p:cNvPr>
          <p:cNvSpPr/>
          <p:nvPr/>
        </p:nvSpPr>
        <p:spPr>
          <a:xfrm>
            <a:off x="6872480" y="2396590"/>
            <a:ext cx="192024" cy="192024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</a:t>
            </a:r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8C319B4F-11BA-9F4D-84B8-F3C4385BD96C}"/>
              </a:ext>
            </a:extLst>
          </p:cNvPr>
          <p:cNvSpPr/>
          <p:nvPr/>
        </p:nvSpPr>
        <p:spPr>
          <a:xfrm>
            <a:off x="7437122" y="2396590"/>
            <a:ext cx="192024" cy="192024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</a:t>
            </a:r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6CADFF65-5BDD-0246-8FFC-08DBBFBB81B6}"/>
              </a:ext>
            </a:extLst>
          </p:cNvPr>
          <p:cNvSpPr/>
          <p:nvPr/>
        </p:nvSpPr>
        <p:spPr>
          <a:xfrm>
            <a:off x="5176268" y="2861934"/>
            <a:ext cx="192024" cy="192024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</a:t>
            </a:r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02E31079-EB85-0642-A2A1-FA4F5E2A6A2B}"/>
              </a:ext>
            </a:extLst>
          </p:cNvPr>
          <p:cNvSpPr/>
          <p:nvPr/>
        </p:nvSpPr>
        <p:spPr>
          <a:xfrm>
            <a:off x="5743196" y="2861934"/>
            <a:ext cx="192024" cy="192024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</a:t>
            </a:r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1B2D4650-BC90-744B-9199-06332A488837}"/>
              </a:ext>
            </a:extLst>
          </p:cNvPr>
          <p:cNvSpPr/>
          <p:nvPr/>
        </p:nvSpPr>
        <p:spPr>
          <a:xfrm>
            <a:off x="6307838" y="2861934"/>
            <a:ext cx="192024" cy="192024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</a:t>
            </a:r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DF7E750B-7A40-0A4F-888E-10F933674D4E}"/>
              </a:ext>
            </a:extLst>
          </p:cNvPr>
          <p:cNvSpPr/>
          <p:nvPr/>
        </p:nvSpPr>
        <p:spPr>
          <a:xfrm>
            <a:off x="6872480" y="2861934"/>
            <a:ext cx="192024" cy="192024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</a:t>
            </a:r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8782E790-387C-B148-ACCC-5C9024453600}"/>
              </a:ext>
            </a:extLst>
          </p:cNvPr>
          <p:cNvSpPr/>
          <p:nvPr/>
        </p:nvSpPr>
        <p:spPr>
          <a:xfrm>
            <a:off x="7437122" y="2861934"/>
            <a:ext cx="192024" cy="192024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</a:t>
            </a:r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2795A603-63A7-7340-A66F-7B53B00511C9}"/>
              </a:ext>
            </a:extLst>
          </p:cNvPr>
          <p:cNvSpPr/>
          <p:nvPr/>
        </p:nvSpPr>
        <p:spPr>
          <a:xfrm>
            <a:off x="5176268" y="3327278"/>
            <a:ext cx="192024" cy="192024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</a:t>
            </a:r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47F0B6BB-AF7C-8E4A-8354-0F33BBD702DE}"/>
              </a:ext>
            </a:extLst>
          </p:cNvPr>
          <p:cNvSpPr/>
          <p:nvPr/>
        </p:nvSpPr>
        <p:spPr>
          <a:xfrm>
            <a:off x="5743196" y="3327278"/>
            <a:ext cx="192024" cy="192024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</a:t>
            </a:r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F4114BC4-379C-C945-967A-12886E011A6B}"/>
              </a:ext>
            </a:extLst>
          </p:cNvPr>
          <p:cNvSpPr/>
          <p:nvPr/>
        </p:nvSpPr>
        <p:spPr>
          <a:xfrm>
            <a:off x="6307838" y="3327278"/>
            <a:ext cx="192024" cy="192024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</a:t>
            </a:r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82DB35D4-9F8D-2B47-ACCA-A49CE4C0E816}"/>
              </a:ext>
            </a:extLst>
          </p:cNvPr>
          <p:cNvSpPr/>
          <p:nvPr/>
        </p:nvSpPr>
        <p:spPr>
          <a:xfrm>
            <a:off x="6872480" y="3327278"/>
            <a:ext cx="192024" cy="192024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</a:t>
            </a:r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904F6D37-D599-7D4D-B526-C63EBD524764}"/>
              </a:ext>
            </a:extLst>
          </p:cNvPr>
          <p:cNvSpPr/>
          <p:nvPr/>
        </p:nvSpPr>
        <p:spPr>
          <a:xfrm>
            <a:off x="7437122" y="3327278"/>
            <a:ext cx="192024" cy="192024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</a:t>
            </a:r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D4342246-C30F-4344-8384-FED8DDBA9F11}"/>
              </a:ext>
            </a:extLst>
          </p:cNvPr>
          <p:cNvSpPr/>
          <p:nvPr/>
        </p:nvSpPr>
        <p:spPr>
          <a:xfrm>
            <a:off x="5176268" y="3792622"/>
            <a:ext cx="192024" cy="192024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</a:t>
            </a:r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49300BC8-B817-6842-900C-5EBE3E5A6B8D}"/>
              </a:ext>
            </a:extLst>
          </p:cNvPr>
          <p:cNvSpPr/>
          <p:nvPr/>
        </p:nvSpPr>
        <p:spPr>
          <a:xfrm>
            <a:off x="5743196" y="3792622"/>
            <a:ext cx="192024" cy="192024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</a:t>
            </a:r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93E99A65-EA2F-8B44-ACBB-7BB4EFD18505}"/>
              </a:ext>
            </a:extLst>
          </p:cNvPr>
          <p:cNvSpPr/>
          <p:nvPr/>
        </p:nvSpPr>
        <p:spPr>
          <a:xfrm>
            <a:off x="6307838" y="3792622"/>
            <a:ext cx="192024" cy="192024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</a:t>
            </a:r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41D4568A-C5DC-914A-8452-4F665708DFCA}"/>
              </a:ext>
            </a:extLst>
          </p:cNvPr>
          <p:cNvSpPr/>
          <p:nvPr/>
        </p:nvSpPr>
        <p:spPr>
          <a:xfrm>
            <a:off x="6872480" y="3792622"/>
            <a:ext cx="192024" cy="192024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</a:t>
            </a:r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DDA30F44-0FDD-DC43-8D16-F3DC211FB261}"/>
              </a:ext>
            </a:extLst>
          </p:cNvPr>
          <p:cNvSpPr/>
          <p:nvPr/>
        </p:nvSpPr>
        <p:spPr>
          <a:xfrm>
            <a:off x="7437122" y="3792622"/>
            <a:ext cx="192024" cy="192024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</a:t>
            </a:r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8D7AFF4E-EB73-4E41-A2F6-BAD6EAA8C853}"/>
              </a:ext>
            </a:extLst>
          </p:cNvPr>
          <p:cNvSpPr/>
          <p:nvPr/>
        </p:nvSpPr>
        <p:spPr>
          <a:xfrm>
            <a:off x="4607054" y="2396590"/>
            <a:ext cx="192024" cy="192024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</a:t>
            </a:r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4359A253-4336-5044-A085-993D58A53F8C}"/>
              </a:ext>
            </a:extLst>
          </p:cNvPr>
          <p:cNvSpPr/>
          <p:nvPr/>
        </p:nvSpPr>
        <p:spPr>
          <a:xfrm>
            <a:off x="4607054" y="2861934"/>
            <a:ext cx="192024" cy="192024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</a:t>
            </a:r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A6CCCEEC-84A8-FA46-A146-873AF248B70B}"/>
              </a:ext>
            </a:extLst>
          </p:cNvPr>
          <p:cNvSpPr/>
          <p:nvPr/>
        </p:nvSpPr>
        <p:spPr>
          <a:xfrm>
            <a:off x="4607054" y="3327278"/>
            <a:ext cx="192024" cy="192024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</a:t>
            </a:r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80207938-0570-F744-917D-6BD1BEAD3E53}"/>
              </a:ext>
            </a:extLst>
          </p:cNvPr>
          <p:cNvSpPr/>
          <p:nvPr/>
        </p:nvSpPr>
        <p:spPr>
          <a:xfrm>
            <a:off x="4607054" y="3792622"/>
            <a:ext cx="192024" cy="192024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FD66FF4F-ED2A-6E4A-87CE-27CBD8F163C3}"/>
              </a:ext>
            </a:extLst>
          </p:cNvPr>
          <p:cNvSpPr txBox="1"/>
          <p:nvPr/>
        </p:nvSpPr>
        <p:spPr>
          <a:xfrm>
            <a:off x="171263" y="5169253"/>
            <a:ext cx="51093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/>
              <a:t>"Note: In practical cases, doping is carried out in the ratio 1:10</a:t>
            </a:r>
            <a:r>
              <a:rPr lang="en-KR" baseline="30000"/>
              <a:t>8</a:t>
            </a:r>
            <a:r>
              <a:rPr lang="en-KR"/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1398402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613B0F3-DC55-E34F-BCB3-A314DFC756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KR"/>
              <a:t>PN-junction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DED4C61-3570-F44B-8061-8B622D845B0D}"/>
              </a:ext>
            </a:extLst>
          </p:cNvPr>
          <p:cNvSpPr/>
          <p:nvPr/>
        </p:nvSpPr>
        <p:spPr>
          <a:xfrm>
            <a:off x="1261872" y="1984248"/>
            <a:ext cx="6583680" cy="20482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EF21FF3-4FF7-E049-A371-0799904BA9BF}"/>
              </a:ext>
            </a:extLst>
          </p:cNvPr>
          <p:cNvCxnSpPr>
            <a:stCxn id="4" idx="0"/>
          </p:cNvCxnSpPr>
          <p:nvPr/>
        </p:nvCxnSpPr>
        <p:spPr>
          <a:xfrm>
            <a:off x="4553712" y="1984248"/>
            <a:ext cx="9144" cy="2048256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8EF2AA1-09D1-F54A-A49E-DDB53B96A649}"/>
              </a:ext>
            </a:extLst>
          </p:cNvPr>
          <p:cNvSpPr txBox="1"/>
          <p:nvPr/>
        </p:nvSpPr>
        <p:spPr>
          <a:xfrm>
            <a:off x="1252728" y="1614916"/>
            <a:ext cx="941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>
                <a:solidFill>
                  <a:schemeClr val="accent2"/>
                </a:solidFill>
              </a:rPr>
              <a:t>P-type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5B9E53-D439-E343-AA36-800F3FB56512}"/>
              </a:ext>
            </a:extLst>
          </p:cNvPr>
          <p:cNvSpPr txBox="1"/>
          <p:nvPr/>
        </p:nvSpPr>
        <p:spPr>
          <a:xfrm>
            <a:off x="6699504" y="1614916"/>
            <a:ext cx="1155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KR">
                <a:solidFill>
                  <a:srgbClr val="FFC000"/>
                </a:solidFill>
              </a:rPr>
              <a:t>N-type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9D38409-E4F3-D549-8A85-F81F18DD8EE9}"/>
              </a:ext>
            </a:extLst>
          </p:cNvPr>
          <p:cNvSpPr/>
          <p:nvPr/>
        </p:nvSpPr>
        <p:spPr>
          <a:xfrm>
            <a:off x="1943100" y="2257568"/>
            <a:ext cx="192024" cy="192024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20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B9300B2-8821-A843-82E9-00CDF2ABECD7}"/>
              </a:ext>
            </a:extLst>
          </p:cNvPr>
          <p:cNvSpPr/>
          <p:nvPr/>
        </p:nvSpPr>
        <p:spPr>
          <a:xfrm>
            <a:off x="2510028" y="2257568"/>
            <a:ext cx="192024" cy="192024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20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02746DF-414D-B741-88A4-022C040FE7E2}"/>
              </a:ext>
            </a:extLst>
          </p:cNvPr>
          <p:cNvSpPr/>
          <p:nvPr/>
        </p:nvSpPr>
        <p:spPr>
          <a:xfrm>
            <a:off x="3074670" y="2257568"/>
            <a:ext cx="192024" cy="192024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20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28630DD-3E8E-884A-8C14-96607FC21C94}"/>
              </a:ext>
            </a:extLst>
          </p:cNvPr>
          <p:cNvSpPr/>
          <p:nvPr/>
        </p:nvSpPr>
        <p:spPr>
          <a:xfrm>
            <a:off x="3639312" y="2257568"/>
            <a:ext cx="192024" cy="192024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20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E11A93E-71B6-E846-B8CC-11F008D911B6}"/>
              </a:ext>
            </a:extLst>
          </p:cNvPr>
          <p:cNvSpPr/>
          <p:nvPr/>
        </p:nvSpPr>
        <p:spPr>
          <a:xfrm>
            <a:off x="4203954" y="2257568"/>
            <a:ext cx="192024" cy="192024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20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239A95B-3940-A143-8FEC-BBA6677AF6B3}"/>
              </a:ext>
            </a:extLst>
          </p:cNvPr>
          <p:cNvSpPr/>
          <p:nvPr/>
        </p:nvSpPr>
        <p:spPr>
          <a:xfrm>
            <a:off x="1943100" y="2722912"/>
            <a:ext cx="192024" cy="192024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20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1514E10-DBF0-624E-9988-B780F661A929}"/>
              </a:ext>
            </a:extLst>
          </p:cNvPr>
          <p:cNvSpPr/>
          <p:nvPr/>
        </p:nvSpPr>
        <p:spPr>
          <a:xfrm>
            <a:off x="2510028" y="2722912"/>
            <a:ext cx="192024" cy="192024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20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11385F5-20E3-244F-83FE-DC73CE5FA713}"/>
              </a:ext>
            </a:extLst>
          </p:cNvPr>
          <p:cNvSpPr/>
          <p:nvPr/>
        </p:nvSpPr>
        <p:spPr>
          <a:xfrm>
            <a:off x="3074670" y="2722912"/>
            <a:ext cx="192024" cy="192024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20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D586B6D-B3D5-2048-9783-AE57DF3B4E38}"/>
              </a:ext>
            </a:extLst>
          </p:cNvPr>
          <p:cNvSpPr/>
          <p:nvPr/>
        </p:nvSpPr>
        <p:spPr>
          <a:xfrm>
            <a:off x="3639312" y="2722912"/>
            <a:ext cx="192024" cy="192024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20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4DB09A6-C4F7-B349-AD65-F0C5A1A8FB06}"/>
              </a:ext>
            </a:extLst>
          </p:cNvPr>
          <p:cNvSpPr/>
          <p:nvPr/>
        </p:nvSpPr>
        <p:spPr>
          <a:xfrm>
            <a:off x="4203954" y="2722912"/>
            <a:ext cx="192024" cy="192024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20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038692F-62FB-064F-AE36-48EE899B0577}"/>
              </a:ext>
            </a:extLst>
          </p:cNvPr>
          <p:cNvSpPr/>
          <p:nvPr/>
        </p:nvSpPr>
        <p:spPr>
          <a:xfrm>
            <a:off x="1943100" y="3188256"/>
            <a:ext cx="192024" cy="192024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20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7EC0B9B-AADB-7840-BFB1-489DF89159E7}"/>
              </a:ext>
            </a:extLst>
          </p:cNvPr>
          <p:cNvSpPr/>
          <p:nvPr/>
        </p:nvSpPr>
        <p:spPr>
          <a:xfrm>
            <a:off x="2510028" y="3188256"/>
            <a:ext cx="192024" cy="192024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20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3B975E9-5219-F34E-9EC9-979B5F892BC9}"/>
              </a:ext>
            </a:extLst>
          </p:cNvPr>
          <p:cNvSpPr/>
          <p:nvPr/>
        </p:nvSpPr>
        <p:spPr>
          <a:xfrm>
            <a:off x="3074670" y="3188256"/>
            <a:ext cx="192024" cy="192024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20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C48C667B-EAEF-AE47-AEC7-36CC28041E9E}"/>
              </a:ext>
            </a:extLst>
          </p:cNvPr>
          <p:cNvSpPr/>
          <p:nvPr/>
        </p:nvSpPr>
        <p:spPr>
          <a:xfrm>
            <a:off x="3639312" y="3188256"/>
            <a:ext cx="192024" cy="192024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20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6C18B74-DBB5-064F-9721-B8EA006CE5C7}"/>
              </a:ext>
            </a:extLst>
          </p:cNvPr>
          <p:cNvSpPr/>
          <p:nvPr/>
        </p:nvSpPr>
        <p:spPr>
          <a:xfrm>
            <a:off x="4203954" y="3188256"/>
            <a:ext cx="192024" cy="192024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20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412E4C94-05A9-1F46-9998-CA37ED79D0CC}"/>
              </a:ext>
            </a:extLst>
          </p:cNvPr>
          <p:cNvSpPr/>
          <p:nvPr/>
        </p:nvSpPr>
        <p:spPr>
          <a:xfrm>
            <a:off x="1943100" y="3653600"/>
            <a:ext cx="192024" cy="192024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20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77D6A0C3-DF4C-C345-B694-ACE103ADFE7F}"/>
              </a:ext>
            </a:extLst>
          </p:cNvPr>
          <p:cNvSpPr/>
          <p:nvPr/>
        </p:nvSpPr>
        <p:spPr>
          <a:xfrm>
            <a:off x="2510028" y="3653600"/>
            <a:ext cx="192024" cy="192024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20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CDEA96A2-2CCB-BD40-B80F-EF892D2C46F4}"/>
              </a:ext>
            </a:extLst>
          </p:cNvPr>
          <p:cNvSpPr/>
          <p:nvPr/>
        </p:nvSpPr>
        <p:spPr>
          <a:xfrm>
            <a:off x="3074670" y="3653600"/>
            <a:ext cx="192024" cy="192024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20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2D8C2A9-B58A-9548-9D27-9E0AEBAF3FBA}"/>
              </a:ext>
            </a:extLst>
          </p:cNvPr>
          <p:cNvSpPr/>
          <p:nvPr/>
        </p:nvSpPr>
        <p:spPr>
          <a:xfrm>
            <a:off x="3639312" y="3653600"/>
            <a:ext cx="192024" cy="192024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20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5F8679BB-8FBD-A341-AAD4-7B1CDB39DB93}"/>
              </a:ext>
            </a:extLst>
          </p:cNvPr>
          <p:cNvSpPr/>
          <p:nvPr/>
        </p:nvSpPr>
        <p:spPr>
          <a:xfrm>
            <a:off x="4203954" y="3653600"/>
            <a:ext cx="192024" cy="192024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20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ECB779F-FBB1-DA4E-AEA3-769D26A91A19}"/>
              </a:ext>
            </a:extLst>
          </p:cNvPr>
          <p:cNvSpPr txBox="1"/>
          <p:nvPr/>
        </p:nvSpPr>
        <p:spPr>
          <a:xfrm>
            <a:off x="145161" y="5815584"/>
            <a:ext cx="52280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/>
              <a:t>Note:</a:t>
            </a:r>
            <a:r>
              <a:rPr lang="en-KR" baseline="30000"/>
              <a:t> 5</a:t>
            </a:r>
            <a:r>
              <a:rPr lang="en-KR"/>
              <a:t>B and </a:t>
            </a:r>
            <a:r>
              <a:rPr lang="en-KR" baseline="30000"/>
              <a:t>15</a:t>
            </a:r>
            <a:r>
              <a:rPr lang="en-KR"/>
              <a:t>P atoms are </a:t>
            </a:r>
            <a:r>
              <a:rPr lang="en-KR" b="1" u="sng"/>
              <a:t>immobile</a:t>
            </a:r>
            <a:r>
              <a:rPr lang="en-KR"/>
              <a:t> as they are bonded to </a:t>
            </a:r>
            <a:r>
              <a:rPr lang="en-KR" baseline="30000"/>
              <a:t>14</a:t>
            </a:r>
            <a:r>
              <a:rPr lang="en-KR"/>
              <a:t>Si as crystal structure.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9BDE7BCA-4EF5-9B40-81BD-37CE654077B4}"/>
              </a:ext>
            </a:extLst>
          </p:cNvPr>
          <p:cNvSpPr/>
          <p:nvPr/>
        </p:nvSpPr>
        <p:spPr>
          <a:xfrm>
            <a:off x="4720590" y="2257568"/>
            <a:ext cx="192024" cy="192024"/>
          </a:xfrm>
          <a:prstGeom prst="ellipse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4962CCA9-017A-8948-B7AD-1B4EF25E4860}"/>
              </a:ext>
            </a:extLst>
          </p:cNvPr>
          <p:cNvSpPr/>
          <p:nvPr/>
        </p:nvSpPr>
        <p:spPr>
          <a:xfrm>
            <a:off x="1373886" y="2257568"/>
            <a:ext cx="192024" cy="192024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20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77E40640-4746-6A43-BFF0-F4228BECCF7B}"/>
              </a:ext>
            </a:extLst>
          </p:cNvPr>
          <p:cNvSpPr/>
          <p:nvPr/>
        </p:nvSpPr>
        <p:spPr>
          <a:xfrm>
            <a:off x="1373886" y="2722912"/>
            <a:ext cx="192024" cy="192024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20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DDCC9F23-1E21-AC4D-AECA-7297292AE740}"/>
              </a:ext>
            </a:extLst>
          </p:cNvPr>
          <p:cNvSpPr/>
          <p:nvPr/>
        </p:nvSpPr>
        <p:spPr>
          <a:xfrm>
            <a:off x="1373886" y="3188256"/>
            <a:ext cx="192024" cy="192024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20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8AB2912C-D463-0D44-ADFD-1493FDCD19E8}"/>
              </a:ext>
            </a:extLst>
          </p:cNvPr>
          <p:cNvSpPr/>
          <p:nvPr/>
        </p:nvSpPr>
        <p:spPr>
          <a:xfrm>
            <a:off x="1373886" y="3653600"/>
            <a:ext cx="192024" cy="192024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20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16F8650A-24CF-CE40-8928-02E78C65FD2B}"/>
              </a:ext>
            </a:extLst>
          </p:cNvPr>
          <p:cNvSpPr/>
          <p:nvPr/>
        </p:nvSpPr>
        <p:spPr>
          <a:xfrm>
            <a:off x="4720590" y="2722912"/>
            <a:ext cx="192024" cy="192024"/>
          </a:xfrm>
          <a:prstGeom prst="ellipse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74CF386E-F615-8148-A1A8-E4D103D635B6}"/>
              </a:ext>
            </a:extLst>
          </p:cNvPr>
          <p:cNvSpPr/>
          <p:nvPr/>
        </p:nvSpPr>
        <p:spPr>
          <a:xfrm>
            <a:off x="4720590" y="3185684"/>
            <a:ext cx="192024" cy="192024"/>
          </a:xfrm>
          <a:prstGeom prst="ellipse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8812ADBF-BE1E-2B44-B0E3-ECE2F67CD2CC}"/>
              </a:ext>
            </a:extLst>
          </p:cNvPr>
          <p:cNvSpPr/>
          <p:nvPr/>
        </p:nvSpPr>
        <p:spPr>
          <a:xfrm>
            <a:off x="4716018" y="3653600"/>
            <a:ext cx="192024" cy="192024"/>
          </a:xfrm>
          <a:prstGeom prst="ellipse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75DDB0C8-2EF2-A643-90D2-3F0154CF03BC}"/>
              </a:ext>
            </a:extLst>
          </p:cNvPr>
          <p:cNvSpPr/>
          <p:nvPr/>
        </p:nvSpPr>
        <p:spPr>
          <a:xfrm>
            <a:off x="5285232" y="2257568"/>
            <a:ext cx="192024" cy="192024"/>
          </a:xfrm>
          <a:prstGeom prst="ellipse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CF928E27-7190-AB46-902D-64C11AC1FA93}"/>
              </a:ext>
            </a:extLst>
          </p:cNvPr>
          <p:cNvSpPr/>
          <p:nvPr/>
        </p:nvSpPr>
        <p:spPr>
          <a:xfrm>
            <a:off x="5285232" y="2722912"/>
            <a:ext cx="192024" cy="192024"/>
          </a:xfrm>
          <a:prstGeom prst="ellipse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44EB896C-7C09-2C46-8E08-018C11EB17AC}"/>
              </a:ext>
            </a:extLst>
          </p:cNvPr>
          <p:cNvSpPr/>
          <p:nvPr/>
        </p:nvSpPr>
        <p:spPr>
          <a:xfrm>
            <a:off x="5285232" y="3185684"/>
            <a:ext cx="192024" cy="192024"/>
          </a:xfrm>
          <a:prstGeom prst="ellipse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4482A1FC-1B9C-C444-A8B3-483E22235D09}"/>
              </a:ext>
            </a:extLst>
          </p:cNvPr>
          <p:cNvSpPr/>
          <p:nvPr/>
        </p:nvSpPr>
        <p:spPr>
          <a:xfrm>
            <a:off x="5280660" y="3653600"/>
            <a:ext cx="192024" cy="192024"/>
          </a:xfrm>
          <a:prstGeom prst="ellipse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8D166F4B-F74C-E24B-B8AC-98A766A76246}"/>
              </a:ext>
            </a:extLst>
          </p:cNvPr>
          <p:cNvSpPr/>
          <p:nvPr/>
        </p:nvSpPr>
        <p:spPr>
          <a:xfrm>
            <a:off x="5849874" y="2257568"/>
            <a:ext cx="192024" cy="192024"/>
          </a:xfrm>
          <a:prstGeom prst="ellipse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F69E521C-3E84-D542-9923-91D1B1F1D786}"/>
              </a:ext>
            </a:extLst>
          </p:cNvPr>
          <p:cNvSpPr/>
          <p:nvPr/>
        </p:nvSpPr>
        <p:spPr>
          <a:xfrm>
            <a:off x="5849874" y="2722912"/>
            <a:ext cx="192024" cy="192024"/>
          </a:xfrm>
          <a:prstGeom prst="ellipse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2786A0B5-B55E-CC49-B37C-9BCB2C00BCF7}"/>
              </a:ext>
            </a:extLst>
          </p:cNvPr>
          <p:cNvSpPr/>
          <p:nvPr/>
        </p:nvSpPr>
        <p:spPr>
          <a:xfrm>
            <a:off x="5849874" y="3185684"/>
            <a:ext cx="192024" cy="192024"/>
          </a:xfrm>
          <a:prstGeom prst="ellipse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7227F835-5E66-564D-8944-59B7BA261558}"/>
              </a:ext>
            </a:extLst>
          </p:cNvPr>
          <p:cNvSpPr/>
          <p:nvPr/>
        </p:nvSpPr>
        <p:spPr>
          <a:xfrm>
            <a:off x="5845302" y="3653600"/>
            <a:ext cx="192024" cy="192024"/>
          </a:xfrm>
          <a:prstGeom prst="ellipse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AA237206-288F-FF47-8CFD-D0F71C97C2AD}"/>
              </a:ext>
            </a:extLst>
          </p:cNvPr>
          <p:cNvSpPr/>
          <p:nvPr/>
        </p:nvSpPr>
        <p:spPr>
          <a:xfrm>
            <a:off x="6414516" y="2257568"/>
            <a:ext cx="192024" cy="192024"/>
          </a:xfrm>
          <a:prstGeom prst="ellipse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06DA9AA3-C497-A542-B5BC-B1030170BABC}"/>
              </a:ext>
            </a:extLst>
          </p:cNvPr>
          <p:cNvSpPr/>
          <p:nvPr/>
        </p:nvSpPr>
        <p:spPr>
          <a:xfrm>
            <a:off x="6414516" y="2722912"/>
            <a:ext cx="192024" cy="192024"/>
          </a:xfrm>
          <a:prstGeom prst="ellipse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542E6F31-DC33-9A4D-BB64-37401E964027}"/>
              </a:ext>
            </a:extLst>
          </p:cNvPr>
          <p:cNvSpPr/>
          <p:nvPr/>
        </p:nvSpPr>
        <p:spPr>
          <a:xfrm>
            <a:off x="6414516" y="3185684"/>
            <a:ext cx="192024" cy="192024"/>
          </a:xfrm>
          <a:prstGeom prst="ellipse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70F58AC3-72F8-5C4A-87A6-AC9320D985CE}"/>
              </a:ext>
            </a:extLst>
          </p:cNvPr>
          <p:cNvSpPr/>
          <p:nvPr/>
        </p:nvSpPr>
        <p:spPr>
          <a:xfrm>
            <a:off x="6409944" y="3653600"/>
            <a:ext cx="192024" cy="192024"/>
          </a:xfrm>
          <a:prstGeom prst="ellipse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37151F45-992E-7E4A-87BB-5A9C343C960A}"/>
              </a:ext>
            </a:extLst>
          </p:cNvPr>
          <p:cNvSpPr/>
          <p:nvPr/>
        </p:nvSpPr>
        <p:spPr>
          <a:xfrm>
            <a:off x="6986016" y="2257568"/>
            <a:ext cx="192024" cy="192024"/>
          </a:xfrm>
          <a:prstGeom prst="ellipse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7344C8AE-2DB7-2D4B-81CA-B7CA00AA04B0}"/>
              </a:ext>
            </a:extLst>
          </p:cNvPr>
          <p:cNvSpPr/>
          <p:nvPr/>
        </p:nvSpPr>
        <p:spPr>
          <a:xfrm>
            <a:off x="6986016" y="2722912"/>
            <a:ext cx="192024" cy="192024"/>
          </a:xfrm>
          <a:prstGeom prst="ellipse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1A6FBB7E-F3A7-9548-A3C0-8D8F670E3DE4}"/>
              </a:ext>
            </a:extLst>
          </p:cNvPr>
          <p:cNvSpPr/>
          <p:nvPr/>
        </p:nvSpPr>
        <p:spPr>
          <a:xfrm>
            <a:off x="6986016" y="3185684"/>
            <a:ext cx="192024" cy="192024"/>
          </a:xfrm>
          <a:prstGeom prst="ellipse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2F9AA761-0E4B-BE42-BF11-E3959470A098}"/>
              </a:ext>
            </a:extLst>
          </p:cNvPr>
          <p:cNvSpPr/>
          <p:nvPr/>
        </p:nvSpPr>
        <p:spPr>
          <a:xfrm>
            <a:off x="6981444" y="3653600"/>
            <a:ext cx="192024" cy="192024"/>
          </a:xfrm>
          <a:prstGeom prst="ellipse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016FBC3B-F0A4-7245-BAD4-6F8139118616}"/>
              </a:ext>
            </a:extLst>
          </p:cNvPr>
          <p:cNvSpPr/>
          <p:nvPr/>
        </p:nvSpPr>
        <p:spPr>
          <a:xfrm>
            <a:off x="7550658" y="2257568"/>
            <a:ext cx="192024" cy="192024"/>
          </a:xfrm>
          <a:prstGeom prst="ellipse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648BE06A-A691-254D-BED1-7DCE55E5E4EA}"/>
              </a:ext>
            </a:extLst>
          </p:cNvPr>
          <p:cNvSpPr/>
          <p:nvPr/>
        </p:nvSpPr>
        <p:spPr>
          <a:xfrm>
            <a:off x="7550658" y="2722912"/>
            <a:ext cx="192024" cy="192024"/>
          </a:xfrm>
          <a:prstGeom prst="ellipse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674B3572-1703-AE47-98FE-93C8D3F8A47E}"/>
              </a:ext>
            </a:extLst>
          </p:cNvPr>
          <p:cNvSpPr/>
          <p:nvPr/>
        </p:nvSpPr>
        <p:spPr>
          <a:xfrm>
            <a:off x="7550658" y="3185684"/>
            <a:ext cx="192024" cy="192024"/>
          </a:xfrm>
          <a:prstGeom prst="ellipse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AC516307-72A5-5A41-9AE1-D97049E01C3B}"/>
              </a:ext>
            </a:extLst>
          </p:cNvPr>
          <p:cNvSpPr/>
          <p:nvPr/>
        </p:nvSpPr>
        <p:spPr>
          <a:xfrm>
            <a:off x="7546086" y="3653600"/>
            <a:ext cx="192024" cy="192024"/>
          </a:xfrm>
          <a:prstGeom prst="ellipse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D1D50BAB-093F-D24D-919F-A25F691310BA}"/>
              </a:ext>
            </a:extLst>
          </p:cNvPr>
          <p:cNvSpPr/>
          <p:nvPr/>
        </p:nvSpPr>
        <p:spPr>
          <a:xfrm>
            <a:off x="1831848" y="2414878"/>
            <a:ext cx="192024" cy="19202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2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51E5E724-8E63-4F4F-88C6-CED70C9C2057}"/>
              </a:ext>
            </a:extLst>
          </p:cNvPr>
          <p:cNvSpPr/>
          <p:nvPr/>
        </p:nvSpPr>
        <p:spPr>
          <a:xfrm>
            <a:off x="2398776" y="2414878"/>
            <a:ext cx="192024" cy="19202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2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6D51F8CB-0E77-A64C-BAC0-7A142160A41C}"/>
              </a:ext>
            </a:extLst>
          </p:cNvPr>
          <p:cNvSpPr/>
          <p:nvPr/>
        </p:nvSpPr>
        <p:spPr>
          <a:xfrm>
            <a:off x="2963418" y="2414878"/>
            <a:ext cx="192024" cy="19202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2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A93B81A8-442F-1B49-9939-DA6CB067E2C1}"/>
              </a:ext>
            </a:extLst>
          </p:cNvPr>
          <p:cNvSpPr/>
          <p:nvPr/>
        </p:nvSpPr>
        <p:spPr>
          <a:xfrm>
            <a:off x="3528060" y="2414878"/>
            <a:ext cx="192024" cy="19202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2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84A091EC-CA13-8144-8E53-F52109DC8853}"/>
              </a:ext>
            </a:extLst>
          </p:cNvPr>
          <p:cNvSpPr/>
          <p:nvPr/>
        </p:nvSpPr>
        <p:spPr>
          <a:xfrm>
            <a:off x="4092702" y="2414878"/>
            <a:ext cx="192024" cy="19202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2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A234427C-43A4-F447-B6E7-99757ED78589}"/>
              </a:ext>
            </a:extLst>
          </p:cNvPr>
          <p:cNvSpPr/>
          <p:nvPr/>
        </p:nvSpPr>
        <p:spPr>
          <a:xfrm>
            <a:off x="1831848" y="2880222"/>
            <a:ext cx="192024" cy="19202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2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AA2154C6-145F-D347-8AD6-FECB126C6F93}"/>
              </a:ext>
            </a:extLst>
          </p:cNvPr>
          <p:cNvSpPr/>
          <p:nvPr/>
        </p:nvSpPr>
        <p:spPr>
          <a:xfrm>
            <a:off x="2398776" y="2880222"/>
            <a:ext cx="192024" cy="19202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2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235E5910-2C85-E14D-B95C-8AD4950DED99}"/>
              </a:ext>
            </a:extLst>
          </p:cNvPr>
          <p:cNvSpPr/>
          <p:nvPr/>
        </p:nvSpPr>
        <p:spPr>
          <a:xfrm>
            <a:off x="2963418" y="2880222"/>
            <a:ext cx="192024" cy="19202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2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F93FCF51-5AA2-EA4C-8135-4DDA119AE4F2}"/>
              </a:ext>
            </a:extLst>
          </p:cNvPr>
          <p:cNvSpPr/>
          <p:nvPr/>
        </p:nvSpPr>
        <p:spPr>
          <a:xfrm>
            <a:off x="3528060" y="2880222"/>
            <a:ext cx="192024" cy="19202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2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8B241926-4CDE-254B-9EC7-CA80E8FA2841}"/>
              </a:ext>
            </a:extLst>
          </p:cNvPr>
          <p:cNvSpPr/>
          <p:nvPr/>
        </p:nvSpPr>
        <p:spPr>
          <a:xfrm>
            <a:off x="4092702" y="2880222"/>
            <a:ext cx="192024" cy="19202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2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8073DECD-6A8E-754F-BE72-03168D0D11E9}"/>
              </a:ext>
            </a:extLst>
          </p:cNvPr>
          <p:cNvSpPr/>
          <p:nvPr/>
        </p:nvSpPr>
        <p:spPr>
          <a:xfrm>
            <a:off x="1831848" y="3345566"/>
            <a:ext cx="192024" cy="19202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2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827C6644-8F8D-C84D-BD31-B1979E7D6A24}"/>
              </a:ext>
            </a:extLst>
          </p:cNvPr>
          <p:cNvSpPr/>
          <p:nvPr/>
        </p:nvSpPr>
        <p:spPr>
          <a:xfrm>
            <a:off x="2398776" y="3345566"/>
            <a:ext cx="192024" cy="19202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2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D9091DD5-23CD-6149-9023-72DB0CCC0B71}"/>
              </a:ext>
            </a:extLst>
          </p:cNvPr>
          <p:cNvSpPr/>
          <p:nvPr/>
        </p:nvSpPr>
        <p:spPr>
          <a:xfrm>
            <a:off x="2963418" y="3345566"/>
            <a:ext cx="192024" cy="19202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2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AB4C0943-8031-6345-989B-3CBBED06057E}"/>
              </a:ext>
            </a:extLst>
          </p:cNvPr>
          <p:cNvSpPr/>
          <p:nvPr/>
        </p:nvSpPr>
        <p:spPr>
          <a:xfrm>
            <a:off x="3528060" y="3345566"/>
            <a:ext cx="192024" cy="19202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2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198A60CA-DBFE-5E44-BB7E-37D0AAA40DF0}"/>
              </a:ext>
            </a:extLst>
          </p:cNvPr>
          <p:cNvSpPr/>
          <p:nvPr/>
        </p:nvSpPr>
        <p:spPr>
          <a:xfrm>
            <a:off x="4092702" y="3345566"/>
            <a:ext cx="192024" cy="19202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2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D3E31901-339A-C444-8696-C82F7DD82C43}"/>
              </a:ext>
            </a:extLst>
          </p:cNvPr>
          <p:cNvSpPr/>
          <p:nvPr/>
        </p:nvSpPr>
        <p:spPr>
          <a:xfrm>
            <a:off x="1831848" y="3810910"/>
            <a:ext cx="192024" cy="19202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2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1B12017E-E60C-1A4E-B596-3CE93ED64A84}"/>
              </a:ext>
            </a:extLst>
          </p:cNvPr>
          <p:cNvSpPr/>
          <p:nvPr/>
        </p:nvSpPr>
        <p:spPr>
          <a:xfrm>
            <a:off x="2398776" y="3810910"/>
            <a:ext cx="192024" cy="19202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2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400F96DA-97BD-8F40-8DA6-D9B2B08C33D0}"/>
              </a:ext>
            </a:extLst>
          </p:cNvPr>
          <p:cNvSpPr/>
          <p:nvPr/>
        </p:nvSpPr>
        <p:spPr>
          <a:xfrm>
            <a:off x="2963418" y="3810910"/>
            <a:ext cx="192024" cy="19202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2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0AB52F5F-F7AE-2347-9FD4-309CD4383A4F}"/>
              </a:ext>
            </a:extLst>
          </p:cNvPr>
          <p:cNvSpPr/>
          <p:nvPr/>
        </p:nvSpPr>
        <p:spPr>
          <a:xfrm>
            <a:off x="3528060" y="3810910"/>
            <a:ext cx="192024" cy="19202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2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2EB33A02-CAD2-0149-872C-BDD7B43BB905}"/>
              </a:ext>
            </a:extLst>
          </p:cNvPr>
          <p:cNvSpPr/>
          <p:nvPr/>
        </p:nvSpPr>
        <p:spPr>
          <a:xfrm>
            <a:off x="4092702" y="3810910"/>
            <a:ext cx="192024" cy="19202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2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38302F2B-39EB-0D45-B0F0-D70EE0588873}"/>
              </a:ext>
            </a:extLst>
          </p:cNvPr>
          <p:cNvSpPr/>
          <p:nvPr/>
        </p:nvSpPr>
        <p:spPr>
          <a:xfrm>
            <a:off x="1262634" y="2414878"/>
            <a:ext cx="192024" cy="19202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2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CFE1F88B-E82E-954B-8504-11E735A60BD2}"/>
              </a:ext>
            </a:extLst>
          </p:cNvPr>
          <p:cNvSpPr/>
          <p:nvPr/>
        </p:nvSpPr>
        <p:spPr>
          <a:xfrm>
            <a:off x="1262634" y="2880222"/>
            <a:ext cx="192024" cy="19202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2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32D74AC3-0552-CB47-B99D-F2410826E747}"/>
              </a:ext>
            </a:extLst>
          </p:cNvPr>
          <p:cNvSpPr/>
          <p:nvPr/>
        </p:nvSpPr>
        <p:spPr>
          <a:xfrm>
            <a:off x="1262634" y="3345566"/>
            <a:ext cx="192024" cy="19202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2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F7145DBB-8F10-F54D-B2E3-9A137B2479E4}"/>
              </a:ext>
            </a:extLst>
          </p:cNvPr>
          <p:cNvSpPr/>
          <p:nvPr/>
        </p:nvSpPr>
        <p:spPr>
          <a:xfrm>
            <a:off x="1262634" y="3810910"/>
            <a:ext cx="192024" cy="19202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2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5F25D6C7-638B-CA47-A6FF-8FF92E71A5AC}"/>
              </a:ext>
            </a:extLst>
          </p:cNvPr>
          <p:cNvSpPr/>
          <p:nvPr/>
        </p:nvSpPr>
        <p:spPr>
          <a:xfrm>
            <a:off x="5176268" y="2396590"/>
            <a:ext cx="192024" cy="192024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</a:t>
            </a:r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4D60A6EB-0D80-624F-A9E2-490D31DD4186}"/>
              </a:ext>
            </a:extLst>
          </p:cNvPr>
          <p:cNvSpPr/>
          <p:nvPr/>
        </p:nvSpPr>
        <p:spPr>
          <a:xfrm>
            <a:off x="5743196" y="2396590"/>
            <a:ext cx="192024" cy="192024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</a:t>
            </a:r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EC158300-8B3A-6642-A14D-797E6FA5C271}"/>
              </a:ext>
            </a:extLst>
          </p:cNvPr>
          <p:cNvSpPr/>
          <p:nvPr/>
        </p:nvSpPr>
        <p:spPr>
          <a:xfrm>
            <a:off x="6307838" y="2396590"/>
            <a:ext cx="192024" cy="192024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</a:t>
            </a:r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4033F1E1-8ACF-C74A-8448-B784C7AED650}"/>
              </a:ext>
            </a:extLst>
          </p:cNvPr>
          <p:cNvSpPr/>
          <p:nvPr/>
        </p:nvSpPr>
        <p:spPr>
          <a:xfrm>
            <a:off x="6872480" y="2396590"/>
            <a:ext cx="192024" cy="192024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</a:t>
            </a:r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8C319B4F-11BA-9F4D-84B8-F3C4385BD96C}"/>
              </a:ext>
            </a:extLst>
          </p:cNvPr>
          <p:cNvSpPr/>
          <p:nvPr/>
        </p:nvSpPr>
        <p:spPr>
          <a:xfrm>
            <a:off x="7437122" y="2396590"/>
            <a:ext cx="192024" cy="192024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</a:t>
            </a:r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6CADFF65-5BDD-0246-8FFC-08DBBFBB81B6}"/>
              </a:ext>
            </a:extLst>
          </p:cNvPr>
          <p:cNvSpPr/>
          <p:nvPr/>
        </p:nvSpPr>
        <p:spPr>
          <a:xfrm>
            <a:off x="5176268" y="2861934"/>
            <a:ext cx="192024" cy="192024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</a:t>
            </a:r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02E31079-EB85-0642-A2A1-FA4F5E2A6A2B}"/>
              </a:ext>
            </a:extLst>
          </p:cNvPr>
          <p:cNvSpPr/>
          <p:nvPr/>
        </p:nvSpPr>
        <p:spPr>
          <a:xfrm>
            <a:off x="5743196" y="2861934"/>
            <a:ext cx="192024" cy="192024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</a:t>
            </a:r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1B2D4650-BC90-744B-9199-06332A488837}"/>
              </a:ext>
            </a:extLst>
          </p:cNvPr>
          <p:cNvSpPr/>
          <p:nvPr/>
        </p:nvSpPr>
        <p:spPr>
          <a:xfrm>
            <a:off x="6307838" y="2861934"/>
            <a:ext cx="192024" cy="192024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</a:t>
            </a:r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DF7E750B-7A40-0A4F-888E-10F933674D4E}"/>
              </a:ext>
            </a:extLst>
          </p:cNvPr>
          <p:cNvSpPr/>
          <p:nvPr/>
        </p:nvSpPr>
        <p:spPr>
          <a:xfrm>
            <a:off x="6872480" y="2861934"/>
            <a:ext cx="192024" cy="192024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</a:t>
            </a:r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8782E790-387C-B148-ACCC-5C9024453600}"/>
              </a:ext>
            </a:extLst>
          </p:cNvPr>
          <p:cNvSpPr/>
          <p:nvPr/>
        </p:nvSpPr>
        <p:spPr>
          <a:xfrm>
            <a:off x="7437122" y="2861934"/>
            <a:ext cx="192024" cy="192024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</a:t>
            </a:r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2795A603-63A7-7340-A66F-7B53B00511C9}"/>
              </a:ext>
            </a:extLst>
          </p:cNvPr>
          <p:cNvSpPr/>
          <p:nvPr/>
        </p:nvSpPr>
        <p:spPr>
          <a:xfrm>
            <a:off x="5176268" y="3327278"/>
            <a:ext cx="192024" cy="192024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</a:t>
            </a:r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47F0B6BB-AF7C-8E4A-8354-0F33BBD702DE}"/>
              </a:ext>
            </a:extLst>
          </p:cNvPr>
          <p:cNvSpPr/>
          <p:nvPr/>
        </p:nvSpPr>
        <p:spPr>
          <a:xfrm>
            <a:off x="5743196" y="3327278"/>
            <a:ext cx="192024" cy="192024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</a:t>
            </a:r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F4114BC4-379C-C945-967A-12886E011A6B}"/>
              </a:ext>
            </a:extLst>
          </p:cNvPr>
          <p:cNvSpPr/>
          <p:nvPr/>
        </p:nvSpPr>
        <p:spPr>
          <a:xfrm>
            <a:off x="6307838" y="3327278"/>
            <a:ext cx="192024" cy="192024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</a:t>
            </a:r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82DB35D4-9F8D-2B47-ACCA-A49CE4C0E816}"/>
              </a:ext>
            </a:extLst>
          </p:cNvPr>
          <p:cNvSpPr/>
          <p:nvPr/>
        </p:nvSpPr>
        <p:spPr>
          <a:xfrm>
            <a:off x="6872480" y="3327278"/>
            <a:ext cx="192024" cy="192024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</a:t>
            </a:r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904F6D37-D599-7D4D-B526-C63EBD524764}"/>
              </a:ext>
            </a:extLst>
          </p:cNvPr>
          <p:cNvSpPr/>
          <p:nvPr/>
        </p:nvSpPr>
        <p:spPr>
          <a:xfrm>
            <a:off x="7437122" y="3327278"/>
            <a:ext cx="192024" cy="192024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</a:t>
            </a:r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D4342246-C30F-4344-8384-FED8DDBA9F11}"/>
              </a:ext>
            </a:extLst>
          </p:cNvPr>
          <p:cNvSpPr/>
          <p:nvPr/>
        </p:nvSpPr>
        <p:spPr>
          <a:xfrm>
            <a:off x="5176268" y="3792622"/>
            <a:ext cx="192024" cy="192024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</a:t>
            </a:r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49300BC8-B817-6842-900C-5EBE3E5A6B8D}"/>
              </a:ext>
            </a:extLst>
          </p:cNvPr>
          <p:cNvSpPr/>
          <p:nvPr/>
        </p:nvSpPr>
        <p:spPr>
          <a:xfrm>
            <a:off x="5743196" y="3792622"/>
            <a:ext cx="192024" cy="192024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</a:t>
            </a:r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93E99A65-EA2F-8B44-ACBB-7BB4EFD18505}"/>
              </a:ext>
            </a:extLst>
          </p:cNvPr>
          <p:cNvSpPr/>
          <p:nvPr/>
        </p:nvSpPr>
        <p:spPr>
          <a:xfrm>
            <a:off x="6307838" y="3792622"/>
            <a:ext cx="192024" cy="192024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</a:t>
            </a:r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41D4568A-C5DC-914A-8452-4F665708DFCA}"/>
              </a:ext>
            </a:extLst>
          </p:cNvPr>
          <p:cNvSpPr/>
          <p:nvPr/>
        </p:nvSpPr>
        <p:spPr>
          <a:xfrm>
            <a:off x="6872480" y="3792622"/>
            <a:ext cx="192024" cy="192024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</a:t>
            </a:r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DDA30F44-0FDD-DC43-8D16-F3DC211FB261}"/>
              </a:ext>
            </a:extLst>
          </p:cNvPr>
          <p:cNvSpPr/>
          <p:nvPr/>
        </p:nvSpPr>
        <p:spPr>
          <a:xfrm>
            <a:off x="7437122" y="3792622"/>
            <a:ext cx="192024" cy="192024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</a:t>
            </a:r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8D7AFF4E-EB73-4E41-A2F6-BAD6EAA8C853}"/>
              </a:ext>
            </a:extLst>
          </p:cNvPr>
          <p:cNvSpPr/>
          <p:nvPr/>
        </p:nvSpPr>
        <p:spPr>
          <a:xfrm>
            <a:off x="4607054" y="2396590"/>
            <a:ext cx="192024" cy="192024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</a:t>
            </a:r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4359A253-4336-5044-A085-993D58A53F8C}"/>
              </a:ext>
            </a:extLst>
          </p:cNvPr>
          <p:cNvSpPr/>
          <p:nvPr/>
        </p:nvSpPr>
        <p:spPr>
          <a:xfrm>
            <a:off x="4607054" y="2861934"/>
            <a:ext cx="192024" cy="192024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</a:t>
            </a:r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A6CCCEEC-84A8-FA46-A146-873AF248B70B}"/>
              </a:ext>
            </a:extLst>
          </p:cNvPr>
          <p:cNvSpPr/>
          <p:nvPr/>
        </p:nvSpPr>
        <p:spPr>
          <a:xfrm>
            <a:off x="4607054" y="3327278"/>
            <a:ext cx="192024" cy="192024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</a:t>
            </a:r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80207938-0570-F744-917D-6BD1BEAD3E53}"/>
              </a:ext>
            </a:extLst>
          </p:cNvPr>
          <p:cNvSpPr/>
          <p:nvPr/>
        </p:nvSpPr>
        <p:spPr>
          <a:xfrm>
            <a:off x="4607054" y="3792622"/>
            <a:ext cx="192024" cy="192024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DAE9AAD-5D88-0447-B873-F6CA10BAFB4E}"/>
              </a:ext>
            </a:extLst>
          </p:cNvPr>
          <p:cNvSpPr txBox="1"/>
          <p:nvPr/>
        </p:nvSpPr>
        <p:spPr>
          <a:xfrm>
            <a:off x="3831336" y="1259949"/>
            <a:ext cx="24765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KR"/>
              <a:t>Diffusion of </a:t>
            </a:r>
          </a:p>
          <a:p>
            <a:pPr algn="ctr"/>
            <a:r>
              <a:rPr lang="en-KR"/>
              <a:t>(free) electrons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D3B2051C-1A4B-CD44-A69E-1F4D76D7E5AC}"/>
              </a:ext>
            </a:extLst>
          </p:cNvPr>
          <p:cNvSpPr txBox="1"/>
          <p:nvPr/>
        </p:nvSpPr>
        <p:spPr>
          <a:xfrm>
            <a:off x="171263" y="5169253"/>
            <a:ext cx="51093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/>
              <a:t>"Note: In practical cases, doping is carried out in the ratio 1:10</a:t>
            </a:r>
            <a:r>
              <a:rPr lang="en-KR" baseline="30000"/>
              <a:t>8</a:t>
            </a:r>
            <a:r>
              <a:rPr lang="en-KR"/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150576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4219 0 " pathEditMode="relative" ptsTypes="AA">
                                      <p:cBhvr>
                                        <p:cTn id="6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4219 0 " pathEditMode="relative" ptsTypes="AA">
                                      <p:cBhvr>
                                        <p:cTn id="8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4219 0 " pathEditMode="relative" ptsTypes="AA">
                                      <p:cBhvr>
                                        <p:cTn id="10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4219 0 " pathEditMode="relative" ptsTypes="AA">
                                      <p:cBhvr>
                                        <p:cTn id="12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9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8" grpId="0" animBg="1"/>
      <p:bldP spid="23" grpId="0" animBg="1"/>
      <p:bldP spid="28" grpId="0" animBg="1"/>
      <p:bldP spid="30" grpId="0" animBg="1"/>
      <p:bldP spid="30" grpId="1" animBg="1"/>
      <p:bldP spid="35" grpId="0" animBg="1"/>
      <p:bldP spid="35" grpId="1" animBg="1"/>
      <p:bldP spid="36" grpId="0" animBg="1"/>
      <p:bldP spid="36" grpId="1" animBg="1"/>
      <p:bldP spid="37" grpId="0" animBg="1"/>
      <p:bldP spid="37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613B0F3-DC55-E34F-BCB3-A314DFC756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KR"/>
              <a:t>PN-junction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DED4C61-3570-F44B-8061-8B622D845B0D}"/>
              </a:ext>
            </a:extLst>
          </p:cNvPr>
          <p:cNvSpPr/>
          <p:nvPr/>
        </p:nvSpPr>
        <p:spPr>
          <a:xfrm>
            <a:off x="1261872" y="1984248"/>
            <a:ext cx="6583680" cy="20482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EF21FF3-4FF7-E049-A371-0799904BA9BF}"/>
              </a:ext>
            </a:extLst>
          </p:cNvPr>
          <p:cNvCxnSpPr>
            <a:stCxn id="4" idx="0"/>
          </p:cNvCxnSpPr>
          <p:nvPr/>
        </p:nvCxnSpPr>
        <p:spPr>
          <a:xfrm>
            <a:off x="4553712" y="1984248"/>
            <a:ext cx="9144" cy="2048256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8EF2AA1-09D1-F54A-A49E-DDB53B96A649}"/>
              </a:ext>
            </a:extLst>
          </p:cNvPr>
          <p:cNvSpPr txBox="1"/>
          <p:nvPr/>
        </p:nvSpPr>
        <p:spPr>
          <a:xfrm>
            <a:off x="1252728" y="1614916"/>
            <a:ext cx="941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>
                <a:solidFill>
                  <a:schemeClr val="accent2"/>
                </a:solidFill>
              </a:rPr>
              <a:t>P-type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5B9E53-D439-E343-AA36-800F3FB56512}"/>
              </a:ext>
            </a:extLst>
          </p:cNvPr>
          <p:cNvSpPr txBox="1"/>
          <p:nvPr/>
        </p:nvSpPr>
        <p:spPr>
          <a:xfrm>
            <a:off x="6699504" y="1614916"/>
            <a:ext cx="1155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KR">
                <a:solidFill>
                  <a:srgbClr val="FFC000"/>
                </a:solidFill>
              </a:rPr>
              <a:t>N-type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9D38409-E4F3-D549-8A85-F81F18DD8EE9}"/>
              </a:ext>
            </a:extLst>
          </p:cNvPr>
          <p:cNvSpPr/>
          <p:nvPr/>
        </p:nvSpPr>
        <p:spPr>
          <a:xfrm>
            <a:off x="1943100" y="2257568"/>
            <a:ext cx="192024" cy="192024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20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B9300B2-8821-A843-82E9-00CDF2ABECD7}"/>
              </a:ext>
            </a:extLst>
          </p:cNvPr>
          <p:cNvSpPr/>
          <p:nvPr/>
        </p:nvSpPr>
        <p:spPr>
          <a:xfrm>
            <a:off x="2510028" y="2257568"/>
            <a:ext cx="192024" cy="192024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20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02746DF-414D-B741-88A4-022C040FE7E2}"/>
              </a:ext>
            </a:extLst>
          </p:cNvPr>
          <p:cNvSpPr/>
          <p:nvPr/>
        </p:nvSpPr>
        <p:spPr>
          <a:xfrm>
            <a:off x="3074670" y="2257568"/>
            <a:ext cx="192024" cy="192024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20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28630DD-3E8E-884A-8C14-96607FC21C94}"/>
              </a:ext>
            </a:extLst>
          </p:cNvPr>
          <p:cNvSpPr/>
          <p:nvPr/>
        </p:nvSpPr>
        <p:spPr>
          <a:xfrm>
            <a:off x="3639312" y="2257568"/>
            <a:ext cx="192024" cy="192024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20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239A95B-3940-A143-8FEC-BBA6677AF6B3}"/>
              </a:ext>
            </a:extLst>
          </p:cNvPr>
          <p:cNvSpPr/>
          <p:nvPr/>
        </p:nvSpPr>
        <p:spPr>
          <a:xfrm>
            <a:off x="1943100" y="2722912"/>
            <a:ext cx="192024" cy="192024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20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1514E10-DBF0-624E-9988-B780F661A929}"/>
              </a:ext>
            </a:extLst>
          </p:cNvPr>
          <p:cNvSpPr/>
          <p:nvPr/>
        </p:nvSpPr>
        <p:spPr>
          <a:xfrm>
            <a:off x="2510028" y="2722912"/>
            <a:ext cx="192024" cy="192024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20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11385F5-20E3-244F-83FE-DC73CE5FA713}"/>
              </a:ext>
            </a:extLst>
          </p:cNvPr>
          <p:cNvSpPr/>
          <p:nvPr/>
        </p:nvSpPr>
        <p:spPr>
          <a:xfrm>
            <a:off x="3074670" y="2722912"/>
            <a:ext cx="192024" cy="192024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20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D586B6D-B3D5-2048-9783-AE57DF3B4E38}"/>
              </a:ext>
            </a:extLst>
          </p:cNvPr>
          <p:cNvSpPr/>
          <p:nvPr/>
        </p:nvSpPr>
        <p:spPr>
          <a:xfrm>
            <a:off x="3639312" y="2722912"/>
            <a:ext cx="192024" cy="192024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20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038692F-62FB-064F-AE36-48EE899B0577}"/>
              </a:ext>
            </a:extLst>
          </p:cNvPr>
          <p:cNvSpPr/>
          <p:nvPr/>
        </p:nvSpPr>
        <p:spPr>
          <a:xfrm>
            <a:off x="1943100" y="3188256"/>
            <a:ext cx="192024" cy="192024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20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7EC0B9B-AADB-7840-BFB1-489DF89159E7}"/>
              </a:ext>
            </a:extLst>
          </p:cNvPr>
          <p:cNvSpPr/>
          <p:nvPr/>
        </p:nvSpPr>
        <p:spPr>
          <a:xfrm>
            <a:off x="2510028" y="3188256"/>
            <a:ext cx="192024" cy="192024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20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3B975E9-5219-F34E-9EC9-979B5F892BC9}"/>
              </a:ext>
            </a:extLst>
          </p:cNvPr>
          <p:cNvSpPr/>
          <p:nvPr/>
        </p:nvSpPr>
        <p:spPr>
          <a:xfrm>
            <a:off x="3074670" y="3188256"/>
            <a:ext cx="192024" cy="192024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20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C48C667B-EAEF-AE47-AEC7-36CC28041E9E}"/>
              </a:ext>
            </a:extLst>
          </p:cNvPr>
          <p:cNvSpPr/>
          <p:nvPr/>
        </p:nvSpPr>
        <p:spPr>
          <a:xfrm>
            <a:off x="3639312" y="3188256"/>
            <a:ext cx="192024" cy="192024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20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412E4C94-05A9-1F46-9998-CA37ED79D0CC}"/>
              </a:ext>
            </a:extLst>
          </p:cNvPr>
          <p:cNvSpPr/>
          <p:nvPr/>
        </p:nvSpPr>
        <p:spPr>
          <a:xfrm>
            <a:off x="1943100" y="3653600"/>
            <a:ext cx="192024" cy="192024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20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77D6A0C3-DF4C-C345-B694-ACE103ADFE7F}"/>
              </a:ext>
            </a:extLst>
          </p:cNvPr>
          <p:cNvSpPr/>
          <p:nvPr/>
        </p:nvSpPr>
        <p:spPr>
          <a:xfrm>
            <a:off x="2510028" y="3653600"/>
            <a:ext cx="192024" cy="192024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20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CDEA96A2-2CCB-BD40-B80F-EF892D2C46F4}"/>
              </a:ext>
            </a:extLst>
          </p:cNvPr>
          <p:cNvSpPr/>
          <p:nvPr/>
        </p:nvSpPr>
        <p:spPr>
          <a:xfrm>
            <a:off x="3074670" y="3653600"/>
            <a:ext cx="192024" cy="192024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20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2D8C2A9-B58A-9548-9D27-9E0AEBAF3FBA}"/>
              </a:ext>
            </a:extLst>
          </p:cNvPr>
          <p:cNvSpPr/>
          <p:nvPr/>
        </p:nvSpPr>
        <p:spPr>
          <a:xfrm>
            <a:off x="3639312" y="3653600"/>
            <a:ext cx="192024" cy="192024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20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ECB779F-FBB1-DA4E-AEA3-769D26A91A19}"/>
              </a:ext>
            </a:extLst>
          </p:cNvPr>
          <p:cNvSpPr txBox="1"/>
          <p:nvPr/>
        </p:nvSpPr>
        <p:spPr>
          <a:xfrm>
            <a:off x="145161" y="5815584"/>
            <a:ext cx="52280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/>
              <a:t>Note:</a:t>
            </a:r>
            <a:r>
              <a:rPr lang="en-KR" baseline="30000"/>
              <a:t> 5</a:t>
            </a:r>
            <a:r>
              <a:rPr lang="en-KR"/>
              <a:t>B and </a:t>
            </a:r>
            <a:r>
              <a:rPr lang="en-KR" baseline="30000"/>
              <a:t>15</a:t>
            </a:r>
            <a:r>
              <a:rPr lang="en-KR"/>
              <a:t>P atoms are </a:t>
            </a:r>
            <a:r>
              <a:rPr lang="en-KR" b="1" u="sng"/>
              <a:t>immobile</a:t>
            </a:r>
            <a:r>
              <a:rPr lang="en-KR"/>
              <a:t> as they are bonded to </a:t>
            </a:r>
            <a:r>
              <a:rPr lang="en-KR" baseline="30000"/>
              <a:t>14</a:t>
            </a:r>
            <a:r>
              <a:rPr lang="en-KR"/>
              <a:t>Si as crystal structure.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4962CCA9-017A-8948-B7AD-1B4EF25E4860}"/>
              </a:ext>
            </a:extLst>
          </p:cNvPr>
          <p:cNvSpPr/>
          <p:nvPr/>
        </p:nvSpPr>
        <p:spPr>
          <a:xfrm>
            <a:off x="1373886" y="2257568"/>
            <a:ext cx="192024" cy="192024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20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77E40640-4746-6A43-BFF0-F4228BECCF7B}"/>
              </a:ext>
            </a:extLst>
          </p:cNvPr>
          <p:cNvSpPr/>
          <p:nvPr/>
        </p:nvSpPr>
        <p:spPr>
          <a:xfrm>
            <a:off x="1373886" y="2722912"/>
            <a:ext cx="192024" cy="192024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20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DDCC9F23-1E21-AC4D-AECA-7297292AE740}"/>
              </a:ext>
            </a:extLst>
          </p:cNvPr>
          <p:cNvSpPr/>
          <p:nvPr/>
        </p:nvSpPr>
        <p:spPr>
          <a:xfrm>
            <a:off x="1373886" y="3188256"/>
            <a:ext cx="192024" cy="192024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20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8AB2912C-D463-0D44-ADFD-1493FDCD19E8}"/>
              </a:ext>
            </a:extLst>
          </p:cNvPr>
          <p:cNvSpPr/>
          <p:nvPr/>
        </p:nvSpPr>
        <p:spPr>
          <a:xfrm>
            <a:off x="1373886" y="3653600"/>
            <a:ext cx="192024" cy="192024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20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75DDB0C8-2EF2-A643-90D2-3F0154CF03BC}"/>
              </a:ext>
            </a:extLst>
          </p:cNvPr>
          <p:cNvSpPr/>
          <p:nvPr/>
        </p:nvSpPr>
        <p:spPr>
          <a:xfrm>
            <a:off x="5285232" y="2257568"/>
            <a:ext cx="192024" cy="192024"/>
          </a:xfrm>
          <a:prstGeom prst="ellipse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CF928E27-7190-AB46-902D-64C11AC1FA93}"/>
              </a:ext>
            </a:extLst>
          </p:cNvPr>
          <p:cNvSpPr/>
          <p:nvPr/>
        </p:nvSpPr>
        <p:spPr>
          <a:xfrm>
            <a:off x="5285232" y="2722912"/>
            <a:ext cx="192024" cy="192024"/>
          </a:xfrm>
          <a:prstGeom prst="ellipse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44EB896C-7C09-2C46-8E08-018C11EB17AC}"/>
              </a:ext>
            </a:extLst>
          </p:cNvPr>
          <p:cNvSpPr/>
          <p:nvPr/>
        </p:nvSpPr>
        <p:spPr>
          <a:xfrm>
            <a:off x="5285232" y="3185684"/>
            <a:ext cx="192024" cy="192024"/>
          </a:xfrm>
          <a:prstGeom prst="ellipse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4482A1FC-1B9C-C444-A8B3-483E22235D09}"/>
              </a:ext>
            </a:extLst>
          </p:cNvPr>
          <p:cNvSpPr/>
          <p:nvPr/>
        </p:nvSpPr>
        <p:spPr>
          <a:xfrm>
            <a:off x="5280660" y="3653600"/>
            <a:ext cx="192024" cy="192024"/>
          </a:xfrm>
          <a:prstGeom prst="ellipse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8D166F4B-F74C-E24B-B8AC-98A766A76246}"/>
              </a:ext>
            </a:extLst>
          </p:cNvPr>
          <p:cNvSpPr/>
          <p:nvPr/>
        </p:nvSpPr>
        <p:spPr>
          <a:xfrm>
            <a:off x="5849874" y="2257568"/>
            <a:ext cx="192024" cy="192024"/>
          </a:xfrm>
          <a:prstGeom prst="ellipse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F69E521C-3E84-D542-9923-91D1B1F1D786}"/>
              </a:ext>
            </a:extLst>
          </p:cNvPr>
          <p:cNvSpPr/>
          <p:nvPr/>
        </p:nvSpPr>
        <p:spPr>
          <a:xfrm>
            <a:off x="5849874" y="2722912"/>
            <a:ext cx="192024" cy="192024"/>
          </a:xfrm>
          <a:prstGeom prst="ellipse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2786A0B5-B55E-CC49-B37C-9BCB2C00BCF7}"/>
              </a:ext>
            </a:extLst>
          </p:cNvPr>
          <p:cNvSpPr/>
          <p:nvPr/>
        </p:nvSpPr>
        <p:spPr>
          <a:xfrm>
            <a:off x="5849874" y="3185684"/>
            <a:ext cx="192024" cy="192024"/>
          </a:xfrm>
          <a:prstGeom prst="ellipse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7227F835-5E66-564D-8944-59B7BA261558}"/>
              </a:ext>
            </a:extLst>
          </p:cNvPr>
          <p:cNvSpPr/>
          <p:nvPr/>
        </p:nvSpPr>
        <p:spPr>
          <a:xfrm>
            <a:off x="5845302" y="3653600"/>
            <a:ext cx="192024" cy="192024"/>
          </a:xfrm>
          <a:prstGeom prst="ellipse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AA237206-288F-FF47-8CFD-D0F71C97C2AD}"/>
              </a:ext>
            </a:extLst>
          </p:cNvPr>
          <p:cNvSpPr/>
          <p:nvPr/>
        </p:nvSpPr>
        <p:spPr>
          <a:xfrm>
            <a:off x="6414516" y="2257568"/>
            <a:ext cx="192024" cy="192024"/>
          </a:xfrm>
          <a:prstGeom prst="ellipse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06DA9AA3-C497-A542-B5BC-B1030170BABC}"/>
              </a:ext>
            </a:extLst>
          </p:cNvPr>
          <p:cNvSpPr/>
          <p:nvPr/>
        </p:nvSpPr>
        <p:spPr>
          <a:xfrm>
            <a:off x="6414516" y="2722912"/>
            <a:ext cx="192024" cy="192024"/>
          </a:xfrm>
          <a:prstGeom prst="ellipse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542E6F31-DC33-9A4D-BB64-37401E964027}"/>
              </a:ext>
            </a:extLst>
          </p:cNvPr>
          <p:cNvSpPr/>
          <p:nvPr/>
        </p:nvSpPr>
        <p:spPr>
          <a:xfrm>
            <a:off x="6414516" y="3185684"/>
            <a:ext cx="192024" cy="192024"/>
          </a:xfrm>
          <a:prstGeom prst="ellipse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70F58AC3-72F8-5C4A-87A6-AC9320D985CE}"/>
              </a:ext>
            </a:extLst>
          </p:cNvPr>
          <p:cNvSpPr/>
          <p:nvPr/>
        </p:nvSpPr>
        <p:spPr>
          <a:xfrm>
            <a:off x="6409944" y="3653600"/>
            <a:ext cx="192024" cy="192024"/>
          </a:xfrm>
          <a:prstGeom prst="ellipse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37151F45-992E-7E4A-87BB-5A9C343C960A}"/>
              </a:ext>
            </a:extLst>
          </p:cNvPr>
          <p:cNvSpPr/>
          <p:nvPr/>
        </p:nvSpPr>
        <p:spPr>
          <a:xfrm>
            <a:off x="6986016" y="2257568"/>
            <a:ext cx="192024" cy="192024"/>
          </a:xfrm>
          <a:prstGeom prst="ellipse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7344C8AE-2DB7-2D4B-81CA-B7CA00AA04B0}"/>
              </a:ext>
            </a:extLst>
          </p:cNvPr>
          <p:cNvSpPr/>
          <p:nvPr/>
        </p:nvSpPr>
        <p:spPr>
          <a:xfrm>
            <a:off x="6986016" y="2722912"/>
            <a:ext cx="192024" cy="192024"/>
          </a:xfrm>
          <a:prstGeom prst="ellipse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1A6FBB7E-F3A7-9548-A3C0-8D8F670E3DE4}"/>
              </a:ext>
            </a:extLst>
          </p:cNvPr>
          <p:cNvSpPr/>
          <p:nvPr/>
        </p:nvSpPr>
        <p:spPr>
          <a:xfrm>
            <a:off x="6986016" y="3185684"/>
            <a:ext cx="192024" cy="192024"/>
          </a:xfrm>
          <a:prstGeom prst="ellipse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2F9AA761-0E4B-BE42-BF11-E3959470A098}"/>
              </a:ext>
            </a:extLst>
          </p:cNvPr>
          <p:cNvSpPr/>
          <p:nvPr/>
        </p:nvSpPr>
        <p:spPr>
          <a:xfrm>
            <a:off x="6981444" y="3653600"/>
            <a:ext cx="192024" cy="192024"/>
          </a:xfrm>
          <a:prstGeom prst="ellipse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016FBC3B-F0A4-7245-BAD4-6F8139118616}"/>
              </a:ext>
            </a:extLst>
          </p:cNvPr>
          <p:cNvSpPr/>
          <p:nvPr/>
        </p:nvSpPr>
        <p:spPr>
          <a:xfrm>
            <a:off x="7550658" y="2257568"/>
            <a:ext cx="192024" cy="192024"/>
          </a:xfrm>
          <a:prstGeom prst="ellipse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648BE06A-A691-254D-BED1-7DCE55E5E4EA}"/>
              </a:ext>
            </a:extLst>
          </p:cNvPr>
          <p:cNvSpPr/>
          <p:nvPr/>
        </p:nvSpPr>
        <p:spPr>
          <a:xfrm>
            <a:off x="7550658" y="2722912"/>
            <a:ext cx="192024" cy="192024"/>
          </a:xfrm>
          <a:prstGeom prst="ellipse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674B3572-1703-AE47-98FE-93C8D3F8A47E}"/>
              </a:ext>
            </a:extLst>
          </p:cNvPr>
          <p:cNvSpPr/>
          <p:nvPr/>
        </p:nvSpPr>
        <p:spPr>
          <a:xfrm>
            <a:off x="7550658" y="3185684"/>
            <a:ext cx="192024" cy="192024"/>
          </a:xfrm>
          <a:prstGeom prst="ellipse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AC516307-72A5-5A41-9AE1-D97049E01C3B}"/>
              </a:ext>
            </a:extLst>
          </p:cNvPr>
          <p:cNvSpPr/>
          <p:nvPr/>
        </p:nvSpPr>
        <p:spPr>
          <a:xfrm>
            <a:off x="7546086" y="3653600"/>
            <a:ext cx="192024" cy="192024"/>
          </a:xfrm>
          <a:prstGeom prst="ellipse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D1D50BAB-093F-D24D-919F-A25F691310BA}"/>
              </a:ext>
            </a:extLst>
          </p:cNvPr>
          <p:cNvSpPr/>
          <p:nvPr/>
        </p:nvSpPr>
        <p:spPr>
          <a:xfrm>
            <a:off x="1831848" y="2414878"/>
            <a:ext cx="192024" cy="19202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2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51E5E724-8E63-4F4F-88C6-CED70C9C2057}"/>
              </a:ext>
            </a:extLst>
          </p:cNvPr>
          <p:cNvSpPr/>
          <p:nvPr/>
        </p:nvSpPr>
        <p:spPr>
          <a:xfrm>
            <a:off x="2398776" y="2414878"/>
            <a:ext cx="192024" cy="19202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2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6D51F8CB-0E77-A64C-BAC0-7A142160A41C}"/>
              </a:ext>
            </a:extLst>
          </p:cNvPr>
          <p:cNvSpPr/>
          <p:nvPr/>
        </p:nvSpPr>
        <p:spPr>
          <a:xfrm>
            <a:off x="2963418" y="2414878"/>
            <a:ext cx="192024" cy="19202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2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A93B81A8-442F-1B49-9939-DA6CB067E2C1}"/>
              </a:ext>
            </a:extLst>
          </p:cNvPr>
          <p:cNvSpPr/>
          <p:nvPr/>
        </p:nvSpPr>
        <p:spPr>
          <a:xfrm>
            <a:off x="3528060" y="2414878"/>
            <a:ext cx="192024" cy="19202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2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84A091EC-CA13-8144-8E53-F52109DC8853}"/>
              </a:ext>
            </a:extLst>
          </p:cNvPr>
          <p:cNvSpPr/>
          <p:nvPr/>
        </p:nvSpPr>
        <p:spPr>
          <a:xfrm>
            <a:off x="4092702" y="2414878"/>
            <a:ext cx="192024" cy="19202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2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A234427C-43A4-F447-B6E7-99757ED78589}"/>
              </a:ext>
            </a:extLst>
          </p:cNvPr>
          <p:cNvSpPr/>
          <p:nvPr/>
        </p:nvSpPr>
        <p:spPr>
          <a:xfrm>
            <a:off x="1831848" y="2880222"/>
            <a:ext cx="192024" cy="19202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2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AA2154C6-145F-D347-8AD6-FECB126C6F93}"/>
              </a:ext>
            </a:extLst>
          </p:cNvPr>
          <p:cNvSpPr/>
          <p:nvPr/>
        </p:nvSpPr>
        <p:spPr>
          <a:xfrm>
            <a:off x="2398776" y="2880222"/>
            <a:ext cx="192024" cy="19202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2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235E5910-2C85-E14D-B95C-8AD4950DED99}"/>
              </a:ext>
            </a:extLst>
          </p:cNvPr>
          <p:cNvSpPr/>
          <p:nvPr/>
        </p:nvSpPr>
        <p:spPr>
          <a:xfrm>
            <a:off x="2963418" y="2880222"/>
            <a:ext cx="192024" cy="19202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2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F93FCF51-5AA2-EA4C-8135-4DDA119AE4F2}"/>
              </a:ext>
            </a:extLst>
          </p:cNvPr>
          <p:cNvSpPr/>
          <p:nvPr/>
        </p:nvSpPr>
        <p:spPr>
          <a:xfrm>
            <a:off x="3528060" y="2880222"/>
            <a:ext cx="192024" cy="19202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2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8B241926-4CDE-254B-9EC7-CA80E8FA2841}"/>
              </a:ext>
            </a:extLst>
          </p:cNvPr>
          <p:cNvSpPr/>
          <p:nvPr/>
        </p:nvSpPr>
        <p:spPr>
          <a:xfrm>
            <a:off x="4092702" y="2880222"/>
            <a:ext cx="192024" cy="19202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2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8073DECD-6A8E-754F-BE72-03168D0D11E9}"/>
              </a:ext>
            </a:extLst>
          </p:cNvPr>
          <p:cNvSpPr/>
          <p:nvPr/>
        </p:nvSpPr>
        <p:spPr>
          <a:xfrm>
            <a:off x="1831848" y="3345566"/>
            <a:ext cx="192024" cy="19202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2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827C6644-8F8D-C84D-BD31-B1979E7D6A24}"/>
              </a:ext>
            </a:extLst>
          </p:cNvPr>
          <p:cNvSpPr/>
          <p:nvPr/>
        </p:nvSpPr>
        <p:spPr>
          <a:xfrm>
            <a:off x="2398776" y="3345566"/>
            <a:ext cx="192024" cy="19202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2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D9091DD5-23CD-6149-9023-72DB0CCC0B71}"/>
              </a:ext>
            </a:extLst>
          </p:cNvPr>
          <p:cNvSpPr/>
          <p:nvPr/>
        </p:nvSpPr>
        <p:spPr>
          <a:xfrm>
            <a:off x="2963418" y="3345566"/>
            <a:ext cx="192024" cy="19202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2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AB4C0943-8031-6345-989B-3CBBED06057E}"/>
              </a:ext>
            </a:extLst>
          </p:cNvPr>
          <p:cNvSpPr/>
          <p:nvPr/>
        </p:nvSpPr>
        <p:spPr>
          <a:xfrm>
            <a:off x="3528060" y="3345566"/>
            <a:ext cx="192024" cy="19202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2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198A60CA-DBFE-5E44-BB7E-37D0AAA40DF0}"/>
              </a:ext>
            </a:extLst>
          </p:cNvPr>
          <p:cNvSpPr/>
          <p:nvPr/>
        </p:nvSpPr>
        <p:spPr>
          <a:xfrm>
            <a:off x="4092702" y="3345566"/>
            <a:ext cx="192024" cy="19202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2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D3E31901-339A-C444-8696-C82F7DD82C43}"/>
              </a:ext>
            </a:extLst>
          </p:cNvPr>
          <p:cNvSpPr/>
          <p:nvPr/>
        </p:nvSpPr>
        <p:spPr>
          <a:xfrm>
            <a:off x="1831848" y="3810910"/>
            <a:ext cx="192024" cy="19202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2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1B12017E-E60C-1A4E-B596-3CE93ED64A84}"/>
              </a:ext>
            </a:extLst>
          </p:cNvPr>
          <p:cNvSpPr/>
          <p:nvPr/>
        </p:nvSpPr>
        <p:spPr>
          <a:xfrm>
            <a:off x="2398776" y="3810910"/>
            <a:ext cx="192024" cy="19202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2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400F96DA-97BD-8F40-8DA6-D9B2B08C33D0}"/>
              </a:ext>
            </a:extLst>
          </p:cNvPr>
          <p:cNvSpPr/>
          <p:nvPr/>
        </p:nvSpPr>
        <p:spPr>
          <a:xfrm>
            <a:off x="2963418" y="3810910"/>
            <a:ext cx="192024" cy="19202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2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0AB52F5F-F7AE-2347-9FD4-309CD4383A4F}"/>
              </a:ext>
            </a:extLst>
          </p:cNvPr>
          <p:cNvSpPr/>
          <p:nvPr/>
        </p:nvSpPr>
        <p:spPr>
          <a:xfrm>
            <a:off x="3528060" y="3810910"/>
            <a:ext cx="192024" cy="19202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2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2EB33A02-CAD2-0149-872C-BDD7B43BB905}"/>
              </a:ext>
            </a:extLst>
          </p:cNvPr>
          <p:cNvSpPr/>
          <p:nvPr/>
        </p:nvSpPr>
        <p:spPr>
          <a:xfrm>
            <a:off x="4092702" y="3810910"/>
            <a:ext cx="192024" cy="19202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2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38302F2B-39EB-0D45-B0F0-D70EE0588873}"/>
              </a:ext>
            </a:extLst>
          </p:cNvPr>
          <p:cNvSpPr/>
          <p:nvPr/>
        </p:nvSpPr>
        <p:spPr>
          <a:xfrm>
            <a:off x="1262634" y="2414878"/>
            <a:ext cx="192024" cy="19202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2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CFE1F88B-E82E-954B-8504-11E735A60BD2}"/>
              </a:ext>
            </a:extLst>
          </p:cNvPr>
          <p:cNvSpPr/>
          <p:nvPr/>
        </p:nvSpPr>
        <p:spPr>
          <a:xfrm>
            <a:off x="1262634" y="2880222"/>
            <a:ext cx="192024" cy="19202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2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32D74AC3-0552-CB47-B99D-F2410826E747}"/>
              </a:ext>
            </a:extLst>
          </p:cNvPr>
          <p:cNvSpPr/>
          <p:nvPr/>
        </p:nvSpPr>
        <p:spPr>
          <a:xfrm>
            <a:off x="1262634" y="3345566"/>
            <a:ext cx="192024" cy="19202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2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F7145DBB-8F10-F54D-B2E3-9A137B2479E4}"/>
              </a:ext>
            </a:extLst>
          </p:cNvPr>
          <p:cNvSpPr/>
          <p:nvPr/>
        </p:nvSpPr>
        <p:spPr>
          <a:xfrm>
            <a:off x="1262634" y="3810910"/>
            <a:ext cx="192024" cy="19202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2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5F25D6C7-638B-CA47-A6FF-8FF92E71A5AC}"/>
              </a:ext>
            </a:extLst>
          </p:cNvPr>
          <p:cNvSpPr/>
          <p:nvPr/>
        </p:nvSpPr>
        <p:spPr>
          <a:xfrm>
            <a:off x="5176268" y="2396590"/>
            <a:ext cx="192024" cy="192024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</a:t>
            </a:r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4D60A6EB-0D80-624F-A9E2-490D31DD4186}"/>
              </a:ext>
            </a:extLst>
          </p:cNvPr>
          <p:cNvSpPr/>
          <p:nvPr/>
        </p:nvSpPr>
        <p:spPr>
          <a:xfrm>
            <a:off x="5743196" y="2396590"/>
            <a:ext cx="192024" cy="192024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</a:t>
            </a:r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EC158300-8B3A-6642-A14D-797E6FA5C271}"/>
              </a:ext>
            </a:extLst>
          </p:cNvPr>
          <p:cNvSpPr/>
          <p:nvPr/>
        </p:nvSpPr>
        <p:spPr>
          <a:xfrm>
            <a:off x="6307838" y="2396590"/>
            <a:ext cx="192024" cy="192024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</a:t>
            </a:r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4033F1E1-8ACF-C74A-8448-B784C7AED650}"/>
              </a:ext>
            </a:extLst>
          </p:cNvPr>
          <p:cNvSpPr/>
          <p:nvPr/>
        </p:nvSpPr>
        <p:spPr>
          <a:xfrm>
            <a:off x="6872480" y="2396590"/>
            <a:ext cx="192024" cy="192024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</a:t>
            </a:r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8C319B4F-11BA-9F4D-84B8-F3C4385BD96C}"/>
              </a:ext>
            </a:extLst>
          </p:cNvPr>
          <p:cNvSpPr/>
          <p:nvPr/>
        </p:nvSpPr>
        <p:spPr>
          <a:xfrm>
            <a:off x="7437122" y="2396590"/>
            <a:ext cx="192024" cy="192024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</a:t>
            </a:r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6CADFF65-5BDD-0246-8FFC-08DBBFBB81B6}"/>
              </a:ext>
            </a:extLst>
          </p:cNvPr>
          <p:cNvSpPr/>
          <p:nvPr/>
        </p:nvSpPr>
        <p:spPr>
          <a:xfrm>
            <a:off x="5176268" y="2861934"/>
            <a:ext cx="192024" cy="192024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</a:t>
            </a:r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02E31079-EB85-0642-A2A1-FA4F5E2A6A2B}"/>
              </a:ext>
            </a:extLst>
          </p:cNvPr>
          <p:cNvSpPr/>
          <p:nvPr/>
        </p:nvSpPr>
        <p:spPr>
          <a:xfrm>
            <a:off x="5743196" y="2861934"/>
            <a:ext cx="192024" cy="192024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</a:t>
            </a:r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1B2D4650-BC90-744B-9199-06332A488837}"/>
              </a:ext>
            </a:extLst>
          </p:cNvPr>
          <p:cNvSpPr/>
          <p:nvPr/>
        </p:nvSpPr>
        <p:spPr>
          <a:xfrm>
            <a:off x="6307838" y="2861934"/>
            <a:ext cx="192024" cy="192024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</a:t>
            </a:r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DF7E750B-7A40-0A4F-888E-10F933674D4E}"/>
              </a:ext>
            </a:extLst>
          </p:cNvPr>
          <p:cNvSpPr/>
          <p:nvPr/>
        </p:nvSpPr>
        <p:spPr>
          <a:xfrm>
            <a:off x="6872480" y="2861934"/>
            <a:ext cx="192024" cy="192024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</a:t>
            </a:r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8782E790-387C-B148-ACCC-5C9024453600}"/>
              </a:ext>
            </a:extLst>
          </p:cNvPr>
          <p:cNvSpPr/>
          <p:nvPr/>
        </p:nvSpPr>
        <p:spPr>
          <a:xfrm>
            <a:off x="7437122" y="2861934"/>
            <a:ext cx="192024" cy="192024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</a:t>
            </a:r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2795A603-63A7-7340-A66F-7B53B00511C9}"/>
              </a:ext>
            </a:extLst>
          </p:cNvPr>
          <p:cNvSpPr/>
          <p:nvPr/>
        </p:nvSpPr>
        <p:spPr>
          <a:xfrm>
            <a:off x="5176268" y="3327278"/>
            <a:ext cx="192024" cy="192024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</a:t>
            </a:r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47F0B6BB-AF7C-8E4A-8354-0F33BBD702DE}"/>
              </a:ext>
            </a:extLst>
          </p:cNvPr>
          <p:cNvSpPr/>
          <p:nvPr/>
        </p:nvSpPr>
        <p:spPr>
          <a:xfrm>
            <a:off x="5743196" y="3327278"/>
            <a:ext cx="192024" cy="192024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</a:t>
            </a:r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F4114BC4-379C-C945-967A-12886E011A6B}"/>
              </a:ext>
            </a:extLst>
          </p:cNvPr>
          <p:cNvSpPr/>
          <p:nvPr/>
        </p:nvSpPr>
        <p:spPr>
          <a:xfrm>
            <a:off x="6307838" y="3327278"/>
            <a:ext cx="192024" cy="192024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</a:t>
            </a:r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82DB35D4-9F8D-2B47-ACCA-A49CE4C0E816}"/>
              </a:ext>
            </a:extLst>
          </p:cNvPr>
          <p:cNvSpPr/>
          <p:nvPr/>
        </p:nvSpPr>
        <p:spPr>
          <a:xfrm>
            <a:off x="6872480" y="3327278"/>
            <a:ext cx="192024" cy="192024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</a:t>
            </a:r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904F6D37-D599-7D4D-B526-C63EBD524764}"/>
              </a:ext>
            </a:extLst>
          </p:cNvPr>
          <p:cNvSpPr/>
          <p:nvPr/>
        </p:nvSpPr>
        <p:spPr>
          <a:xfrm>
            <a:off x="7437122" y="3327278"/>
            <a:ext cx="192024" cy="192024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</a:t>
            </a:r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D4342246-C30F-4344-8384-FED8DDBA9F11}"/>
              </a:ext>
            </a:extLst>
          </p:cNvPr>
          <p:cNvSpPr/>
          <p:nvPr/>
        </p:nvSpPr>
        <p:spPr>
          <a:xfrm>
            <a:off x="5176268" y="3792622"/>
            <a:ext cx="192024" cy="192024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</a:t>
            </a:r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49300BC8-B817-6842-900C-5EBE3E5A6B8D}"/>
              </a:ext>
            </a:extLst>
          </p:cNvPr>
          <p:cNvSpPr/>
          <p:nvPr/>
        </p:nvSpPr>
        <p:spPr>
          <a:xfrm>
            <a:off x="5743196" y="3792622"/>
            <a:ext cx="192024" cy="192024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</a:t>
            </a:r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93E99A65-EA2F-8B44-ACBB-7BB4EFD18505}"/>
              </a:ext>
            </a:extLst>
          </p:cNvPr>
          <p:cNvSpPr/>
          <p:nvPr/>
        </p:nvSpPr>
        <p:spPr>
          <a:xfrm>
            <a:off x="6307838" y="3792622"/>
            <a:ext cx="192024" cy="192024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</a:t>
            </a:r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41D4568A-C5DC-914A-8452-4F665708DFCA}"/>
              </a:ext>
            </a:extLst>
          </p:cNvPr>
          <p:cNvSpPr/>
          <p:nvPr/>
        </p:nvSpPr>
        <p:spPr>
          <a:xfrm>
            <a:off x="6872480" y="3792622"/>
            <a:ext cx="192024" cy="192024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</a:t>
            </a:r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DDA30F44-0FDD-DC43-8D16-F3DC211FB261}"/>
              </a:ext>
            </a:extLst>
          </p:cNvPr>
          <p:cNvSpPr/>
          <p:nvPr/>
        </p:nvSpPr>
        <p:spPr>
          <a:xfrm>
            <a:off x="7437122" y="3792622"/>
            <a:ext cx="192024" cy="192024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</a:t>
            </a:r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8D7AFF4E-EB73-4E41-A2F6-BAD6EAA8C853}"/>
              </a:ext>
            </a:extLst>
          </p:cNvPr>
          <p:cNvSpPr/>
          <p:nvPr/>
        </p:nvSpPr>
        <p:spPr>
          <a:xfrm>
            <a:off x="4607054" y="2396590"/>
            <a:ext cx="192024" cy="192024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</a:t>
            </a:r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4359A253-4336-5044-A085-993D58A53F8C}"/>
              </a:ext>
            </a:extLst>
          </p:cNvPr>
          <p:cNvSpPr/>
          <p:nvPr/>
        </p:nvSpPr>
        <p:spPr>
          <a:xfrm>
            <a:off x="4607054" y="2861934"/>
            <a:ext cx="192024" cy="192024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</a:t>
            </a:r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A6CCCEEC-84A8-FA46-A146-873AF248B70B}"/>
              </a:ext>
            </a:extLst>
          </p:cNvPr>
          <p:cNvSpPr/>
          <p:nvPr/>
        </p:nvSpPr>
        <p:spPr>
          <a:xfrm>
            <a:off x="4607054" y="3327278"/>
            <a:ext cx="192024" cy="192024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</a:t>
            </a:r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80207938-0570-F744-917D-6BD1BEAD3E53}"/>
              </a:ext>
            </a:extLst>
          </p:cNvPr>
          <p:cNvSpPr/>
          <p:nvPr/>
        </p:nvSpPr>
        <p:spPr>
          <a:xfrm>
            <a:off x="4607054" y="3792622"/>
            <a:ext cx="192024" cy="192024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65AB7DD-D77B-3044-9F52-CC7C0EF37BAD}"/>
              </a:ext>
            </a:extLst>
          </p:cNvPr>
          <p:cNvSpPr txBox="1"/>
          <p:nvPr/>
        </p:nvSpPr>
        <p:spPr>
          <a:xfrm>
            <a:off x="4562856" y="1586277"/>
            <a:ext cx="560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(+)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F6FB78DE-2E9F-BB42-AC07-26B6AF88E693}"/>
              </a:ext>
            </a:extLst>
          </p:cNvPr>
          <p:cNvSpPr txBox="1"/>
          <p:nvPr/>
        </p:nvSpPr>
        <p:spPr>
          <a:xfrm>
            <a:off x="4004691" y="1590987"/>
            <a:ext cx="560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>
                <a:solidFill>
                  <a:srgbClr val="FFC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(-)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556A8179-419E-1145-8EFF-9947FC5F4EF0}"/>
              </a:ext>
            </a:extLst>
          </p:cNvPr>
          <p:cNvSpPr/>
          <p:nvPr/>
        </p:nvSpPr>
        <p:spPr>
          <a:xfrm>
            <a:off x="4607054" y="1984248"/>
            <a:ext cx="515872" cy="2018686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F809B65-A7C0-8946-8BA5-77D7B706F01C}"/>
              </a:ext>
            </a:extLst>
          </p:cNvPr>
          <p:cNvSpPr txBox="1"/>
          <p:nvPr/>
        </p:nvSpPr>
        <p:spPr>
          <a:xfrm>
            <a:off x="1799844" y="4188814"/>
            <a:ext cx="1129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/>
              <a:t>neutral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F7D62EFD-595F-5744-8B3B-4731284548B7}"/>
              </a:ext>
            </a:extLst>
          </p:cNvPr>
          <p:cNvSpPr txBox="1"/>
          <p:nvPr/>
        </p:nvSpPr>
        <p:spPr>
          <a:xfrm>
            <a:off x="5935220" y="4192462"/>
            <a:ext cx="1129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/>
              <a:t>neutral</a:t>
            </a:r>
          </a:p>
        </p:txBody>
      </p:sp>
      <p:sp>
        <p:nvSpPr>
          <p:cNvPr id="134" name="Rounded Rectangle 133">
            <a:extLst>
              <a:ext uri="{FF2B5EF4-FFF2-40B4-BE49-F238E27FC236}">
                <a16:creationId xmlns:a16="http://schemas.microsoft.com/office/drawing/2014/main" id="{0AA1CEE1-827C-BB4C-B597-B861D0A713D3}"/>
              </a:ext>
            </a:extLst>
          </p:cNvPr>
          <p:cNvSpPr/>
          <p:nvPr/>
        </p:nvSpPr>
        <p:spPr>
          <a:xfrm>
            <a:off x="3982218" y="1984248"/>
            <a:ext cx="515872" cy="2018686"/>
          </a:xfrm>
          <a:prstGeom prst="roundRect">
            <a:avLst/>
          </a:prstGeom>
          <a:solidFill>
            <a:srgbClr val="FFC000">
              <a:alpha val="3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2A7882F0-5299-D04E-B835-CDBAA3422B89}"/>
              </a:ext>
            </a:extLst>
          </p:cNvPr>
          <p:cNvSpPr txBox="1"/>
          <p:nvPr/>
        </p:nvSpPr>
        <p:spPr>
          <a:xfrm>
            <a:off x="171263" y="5169253"/>
            <a:ext cx="51093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/>
              <a:t>"Note: In practical cases, doping is carried out in the ratio 1:10</a:t>
            </a:r>
            <a:r>
              <a:rPr lang="en-KR" baseline="30000"/>
              <a:t>8</a:t>
            </a:r>
            <a:r>
              <a:rPr lang="en-KR"/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4037788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613B0F3-DC55-E34F-BCB3-A314DFC756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KR"/>
              <a:t>PN-junction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DED4C61-3570-F44B-8061-8B622D845B0D}"/>
              </a:ext>
            </a:extLst>
          </p:cNvPr>
          <p:cNvSpPr/>
          <p:nvPr/>
        </p:nvSpPr>
        <p:spPr>
          <a:xfrm>
            <a:off x="1261872" y="1984248"/>
            <a:ext cx="6583680" cy="20482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EF21FF3-4FF7-E049-A371-0799904BA9BF}"/>
              </a:ext>
            </a:extLst>
          </p:cNvPr>
          <p:cNvCxnSpPr>
            <a:stCxn id="4" idx="0"/>
          </p:cNvCxnSpPr>
          <p:nvPr/>
        </p:nvCxnSpPr>
        <p:spPr>
          <a:xfrm>
            <a:off x="4553712" y="1984248"/>
            <a:ext cx="9144" cy="2048256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8EF2AA1-09D1-F54A-A49E-DDB53B96A649}"/>
              </a:ext>
            </a:extLst>
          </p:cNvPr>
          <p:cNvSpPr txBox="1"/>
          <p:nvPr/>
        </p:nvSpPr>
        <p:spPr>
          <a:xfrm>
            <a:off x="1252728" y="1614916"/>
            <a:ext cx="941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>
                <a:solidFill>
                  <a:schemeClr val="accent2"/>
                </a:solidFill>
              </a:rPr>
              <a:t>P-type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5B9E53-D439-E343-AA36-800F3FB56512}"/>
              </a:ext>
            </a:extLst>
          </p:cNvPr>
          <p:cNvSpPr txBox="1"/>
          <p:nvPr/>
        </p:nvSpPr>
        <p:spPr>
          <a:xfrm>
            <a:off x="6699504" y="1614916"/>
            <a:ext cx="1155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KR">
                <a:solidFill>
                  <a:srgbClr val="FFC000"/>
                </a:solidFill>
              </a:rPr>
              <a:t>N-type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9D38409-E4F3-D549-8A85-F81F18DD8EE9}"/>
              </a:ext>
            </a:extLst>
          </p:cNvPr>
          <p:cNvSpPr/>
          <p:nvPr/>
        </p:nvSpPr>
        <p:spPr>
          <a:xfrm>
            <a:off x="1943100" y="2257568"/>
            <a:ext cx="192024" cy="192024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20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B9300B2-8821-A843-82E9-00CDF2ABECD7}"/>
              </a:ext>
            </a:extLst>
          </p:cNvPr>
          <p:cNvSpPr/>
          <p:nvPr/>
        </p:nvSpPr>
        <p:spPr>
          <a:xfrm>
            <a:off x="2510028" y="2257568"/>
            <a:ext cx="192024" cy="192024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20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02746DF-414D-B741-88A4-022C040FE7E2}"/>
              </a:ext>
            </a:extLst>
          </p:cNvPr>
          <p:cNvSpPr/>
          <p:nvPr/>
        </p:nvSpPr>
        <p:spPr>
          <a:xfrm>
            <a:off x="3074670" y="2257568"/>
            <a:ext cx="192024" cy="192024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20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28630DD-3E8E-884A-8C14-96607FC21C94}"/>
              </a:ext>
            </a:extLst>
          </p:cNvPr>
          <p:cNvSpPr/>
          <p:nvPr/>
        </p:nvSpPr>
        <p:spPr>
          <a:xfrm>
            <a:off x="3639312" y="2257568"/>
            <a:ext cx="192024" cy="192024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20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239A95B-3940-A143-8FEC-BBA6677AF6B3}"/>
              </a:ext>
            </a:extLst>
          </p:cNvPr>
          <p:cNvSpPr/>
          <p:nvPr/>
        </p:nvSpPr>
        <p:spPr>
          <a:xfrm>
            <a:off x="1943100" y="2722912"/>
            <a:ext cx="192024" cy="192024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20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1514E10-DBF0-624E-9988-B780F661A929}"/>
              </a:ext>
            </a:extLst>
          </p:cNvPr>
          <p:cNvSpPr/>
          <p:nvPr/>
        </p:nvSpPr>
        <p:spPr>
          <a:xfrm>
            <a:off x="2510028" y="2722912"/>
            <a:ext cx="192024" cy="192024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20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11385F5-20E3-244F-83FE-DC73CE5FA713}"/>
              </a:ext>
            </a:extLst>
          </p:cNvPr>
          <p:cNvSpPr/>
          <p:nvPr/>
        </p:nvSpPr>
        <p:spPr>
          <a:xfrm>
            <a:off x="3074670" y="2722912"/>
            <a:ext cx="192024" cy="192024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20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D586B6D-B3D5-2048-9783-AE57DF3B4E38}"/>
              </a:ext>
            </a:extLst>
          </p:cNvPr>
          <p:cNvSpPr/>
          <p:nvPr/>
        </p:nvSpPr>
        <p:spPr>
          <a:xfrm>
            <a:off x="3639312" y="2722912"/>
            <a:ext cx="192024" cy="192024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20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038692F-62FB-064F-AE36-48EE899B0577}"/>
              </a:ext>
            </a:extLst>
          </p:cNvPr>
          <p:cNvSpPr/>
          <p:nvPr/>
        </p:nvSpPr>
        <p:spPr>
          <a:xfrm>
            <a:off x="1943100" y="3188256"/>
            <a:ext cx="192024" cy="192024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20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7EC0B9B-AADB-7840-BFB1-489DF89159E7}"/>
              </a:ext>
            </a:extLst>
          </p:cNvPr>
          <p:cNvSpPr/>
          <p:nvPr/>
        </p:nvSpPr>
        <p:spPr>
          <a:xfrm>
            <a:off x="2510028" y="3188256"/>
            <a:ext cx="192024" cy="192024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20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3B975E9-5219-F34E-9EC9-979B5F892BC9}"/>
              </a:ext>
            </a:extLst>
          </p:cNvPr>
          <p:cNvSpPr/>
          <p:nvPr/>
        </p:nvSpPr>
        <p:spPr>
          <a:xfrm>
            <a:off x="3074670" y="3188256"/>
            <a:ext cx="192024" cy="192024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20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C48C667B-EAEF-AE47-AEC7-36CC28041E9E}"/>
              </a:ext>
            </a:extLst>
          </p:cNvPr>
          <p:cNvSpPr/>
          <p:nvPr/>
        </p:nvSpPr>
        <p:spPr>
          <a:xfrm>
            <a:off x="3639312" y="3188256"/>
            <a:ext cx="192024" cy="192024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20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412E4C94-05A9-1F46-9998-CA37ED79D0CC}"/>
              </a:ext>
            </a:extLst>
          </p:cNvPr>
          <p:cNvSpPr/>
          <p:nvPr/>
        </p:nvSpPr>
        <p:spPr>
          <a:xfrm>
            <a:off x="1943100" y="3653600"/>
            <a:ext cx="192024" cy="192024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20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77D6A0C3-DF4C-C345-B694-ACE103ADFE7F}"/>
              </a:ext>
            </a:extLst>
          </p:cNvPr>
          <p:cNvSpPr/>
          <p:nvPr/>
        </p:nvSpPr>
        <p:spPr>
          <a:xfrm>
            <a:off x="2510028" y="3653600"/>
            <a:ext cx="192024" cy="192024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20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CDEA96A2-2CCB-BD40-B80F-EF892D2C46F4}"/>
              </a:ext>
            </a:extLst>
          </p:cNvPr>
          <p:cNvSpPr/>
          <p:nvPr/>
        </p:nvSpPr>
        <p:spPr>
          <a:xfrm>
            <a:off x="3074670" y="3653600"/>
            <a:ext cx="192024" cy="192024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20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2D8C2A9-B58A-9548-9D27-9E0AEBAF3FBA}"/>
              </a:ext>
            </a:extLst>
          </p:cNvPr>
          <p:cNvSpPr/>
          <p:nvPr/>
        </p:nvSpPr>
        <p:spPr>
          <a:xfrm>
            <a:off x="3639312" y="3653600"/>
            <a:ext cx="192024" cy="192024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20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ECB779F-FBB1-DA4E-AEA3-769D26A91A19}"/>
              </a:ext>
            </a:extLst>
          </p:cNvPr>
          <p:cNvSpPr txBox="1"/>
          <p:nvPr/>
        </p:nvSpPr>
        <p:spPr>
          <a:xfrm>
            <a:off x="145161" y="5815584"/>
            <a:ext cx="52280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/>
              <a:t>Note:</a:t>
            </a:r>
            <a:r>
              <a:rPr lang="en-KR" baseline="30000"/>
              <a:t> 5</a:t>
            </a:r>
            <a:r>
              <a:rPr lang="en-KR"/>
              <a:t>B and </a:t>
            </a:r>
            <a:r>
              <a:rPr lang="en-KR" baseline="30000"/>
              <a:t>15</a:t>
            </a:r>
            <a:r>
              <a:rPr lang="en-KR"/>
              <a:t>P atoms are </a:t>
            </a:r>
            <a:r>
              <a:rPr lang="en-KR" b="1" u="sng"/>
              <a:t>immobile</a:t>
            </a:r>
            <a:r>
              <a:rPr lang="en-KR"/>
              <a:t> as they are bonded to </a:t>
            </a:r>
            <a:r>
              <a:rPr lang="en-KR" baseline="30000"/>
              <a:t>14</a:t>
            </a:r>
            <a:r>
              <a:rPr lang="en-KR"/>
              <a:t>Si as crystal structure.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4962CCA9-017A-8948-B7AD-1B4EF25E4860}"/>
              </a:ext>
            </a:extLst>
          </p:cNvPr>
          <p:cNvSpPr/>
          <p:nvPr/>
        </p:nvSpPr>
        <p:spPr>
          <a:xfrm>
            <a:off x="1373886" y="2257568"/>
            <a:ext cx="192024" cy="192024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20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77E40640-4746-6A43-BFF0-F4228BECCF7B}"/>
              </a:ext>
            </a:extLst>
          </p:cNvPr>
          <p:cNvSpPr/>
          <p:nvPr/>
        </p:nvSpPr>
        <p:spPr>
          <a:xfrm>
            <a:off x="1373886" y="2722912"/>
            <a:ext cx="192024" cy="192024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20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DDCC9F23-1E21-AC4D-AECA-7297292AE740}"/>
              </a:ext>
            </a:extLst>
          </p:cNvPr>
          <p:cNvSpPr/>
          <p:nvPr/>
        </p:nvSpPr>
        <p:spPr>
          <a:xfrm>
            <a:off x="1373886" y="3188256"/>
            <a:ext cx="192024" cy="192024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20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8AB2912C-D463-0D44-ADFD-1493FDCD19E8}"/>
              </a:ext>
            </a:extLst>
          </p:cNvPr>
          <p:cNvSpPr/>
          <p:nvPr/>
        </p:nvSpPr>
        <p:spPr>
          <a:xfrm>
            <a:off x="1373886" y="3653600"/>
            <a:ext cx="192024" cy="192024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20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75DDB0C8-2EF2-A643-90D2-3F0154CF03BC}"/>
              </a:ext>
            </a:extLst>
          </p:cNvPr>
          <p:cNvSpPr/>
          <p:nvPr/>
        </p:nvSpPr>
        <p:spPr>
          <a:xfrm>
            <a:off x="5285232" y="2257568"/>
            <a:ext cx="192024" cy="192024"/>
          </a:xfrm>
          <a:prstGeom prst="ellipse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CF928E27-7190-AB46-902D-64C11AC1FA93}"/>
              </a:ext>
            </a:extLst>
          </p:cNvPr>
          <p:cNvSpPr/>
          <p:nvPr/>
        </p:nvSpPr>
        <p:spPr>
          <a:xfrm>
            <a:off x="5285232" y="2722912"/>
            <a:ext cx="192024" cy="192024"/>
          </a:xfrm>
          <a:prstGeom prst="ellipse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44EB896C-7C09-2C46-8E08-018C11EB17AC}"/>
              </a:ext>
            </a:extLst>
          </p:cNvPr>
          <p:cNvSpPr/>
          <p:nvPr/>
        </p:nvSpPr>
        <p:spPr>
          <a:xfrm>
            <a:off x="5285232" y="3185684"/>
            <a:ext cx="192024" cy="192024"/>
          </a:xfrm>
          <a:prstGeom prst="ellipse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4482A1FC-1B9C-C444-A8B3-483E22235D09}"/>
              </a:ext>
            </a:extLst>
          </p:cNvPr>
          <p:cNvSpPr/>
          <p:nvPr/>
        </p:nvSpPr>
        <p:spPr>
          <a:xfrm>
            <a:off x="5280660" y="3653600"/>
            <a:ext cx="192024" cy="192024"/>
          </a:xfrm>
          <a:prstGeom prst="ellipse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8D166F4B-F74C-E24B-B8AC-98A766A76246}"/>
              </a:ext>
            </a:extLst>
          </p:cNvPr>
          <p:cNvSpPr/>
          <p:nvPr/>
        </p:nvSpPr>
        <p:spPr>
          <a:xfrm>
            <a:off x="5849874" y="2257568"/>
            <a:ext cx="192024" cy="192024"/>
          </a:xfrm>
          <a:prstGeom prst="ellipse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F69E521C-3E84-D542-9923-91D1B1F1D786}"/>
              </a:ext>
            </a:extLst>
          </p:cNvPr>
          <p:cNvSpPr/>
          <p:nvPr/>
        </p:nvSpPr>
        <p:spPr>
          <a:xfrm>
            <a:off x="5849874" y="2722912"/>
            <a:ext cx="192024" cy="192024"/>
          </a:xfrm>
          <a:prstGeom prst="ellipse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2786A0B5-B55E-CC49-B37C-9BCB2C00BCF7}"/>
              </a:ext>
            </a:extLst>
          </p:cNvPr>
          <p:cNvSpPr/>
          <p:nvPr/>
        </p:nvSpPr>
        <p:spPr>
          <a:xfrm>
            <a:off x="5849874" y="3185684"/>
            <a:ext cx="192024" cy="192024"/>
          </a:xfrm>
          <a:prstGeom prst="ellipse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7227F835-5E66-564D-8944-59B7BA261558}"/>
              </a:ext>
            </a:extLst>
          </p:cNvPr>
          <p:cNvSpPr/>
          <p:nvPr/>
        </p:nvSpPr>
        <p:spPr>
          <a:xfrm>
            <a:off x="5845302" y="3653600"/>
            <a:ext cx="192024" cy="192024"/>
          </a:xfrm>
          <a:prstGeom prst="ellipse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AA237206-288F-FF47-8CFD-D0F71C97C2AD}"/>
              </a:ext>
            </a:extLst>
          </p:cNvPr>
          <p:cNvSpPr/>
          <p:nvPr/>
        </p:nvSpPr>
        <p:spPr>
          <a:xfrm>
            <a:off x="6414516" y="2257568"/>
            <a:ext cx="192024" cy="192024"/>
          </a:xfrm>
          <a:prstGeom prst="ellipse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06DA9AA3-C497-A542-B5BC-B1030170BABC}"/>
              </a:ext>
            </a:extLst>
          </p:cNvPr>
          <p:cNvSpPr/>
          <p:nvPr/>
        </p:nvSpPr>
        <p:spPr>
          <a:xfrm>
            <a:off x="6414516" y="2722912"/>
            <a:ext cx="192024" cy="192024"/>
          </a:xfrm>
          <a:prstGeom prst="ellipse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542E6F31-DC33-9A4D-BB64-37401E964027}"/>
              </a:ext>
            </a:extLst>
          </p:cNvPr>
          <p:cNvSpPr/>
          <p:nvPr/>
        </p:nvSpPr>
        <p:spPr>
          <a:xfrm>
            <a:off x="6414516" y="3185684"/>
            <a:ext cx="192024" cy="192024"/>
          </a:xfrm>
          <a:prstGeom prst="ellipse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70F58AC3-72F8-5C4A-87A6-AC9320D985CE}"/>
              </a:ext>
            </a:extLst>
          </p:cNvPr>
          <p:cNvSpPr/>
          <p:nvPr/>
        </p:nvSpPr>
        <p:spPr>
          <a:xfrm>
            <a:off x="6409944" y="3653600"/>
            <a:ext cx="192024" cy="192024"/>
          </a:xfrm>
          <a:prstGeom prst="ellipse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37151F45-992E-7E4A-87BB-5A9C343C960A}"/>
              </a:ext>
            </a:extLst>
          </p:cNvPr>
          <p:cNvSpPr/>
          <p:nvPr/>
        </p:nvSpPr>
        <p:spPr>
          <a:xfrm>
            <a:off x="6986016" y="2257568"/>
            <a:ext cx="192024" cy="192024"/>
          </a:xfrm>
          <a:prstGeom prst="ellipse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7344C8AE-2DB7-2D4B-81CA-B7CA00AA04B0}"/>
              </a:ext>
            </a:extLst>
          </p:cNvPr>
          <p:cNvSpPr/>
          <p:nvPr/>
        </p:nvSpPr>
        <p:spPr>
          <a:xfrm>
            <a:off x="6986016" y="2722912"/>
            <a:ext cx="192024" cy="192024"/>
          </a:xfrm>
          <a:prstGeom prst="ellipse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1A6FBB7E-F3A7-9548-A3C0-8D8F670E3DE4}"/>
              </a:ext>
            </a:extLst>
          </p:cNvPr>
          <p:cNvSpPr/>
          <p:nvPr/>
        </p:nvSpPr>
        <p:spPr>
          <a:xfrm>
            <a:off x="6986016" y="3185684"/>
            <a:ext cx="192024" cy="192024"/>
          </a:xfrm>
          <a:prstGeom prst="ellipse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2F9AA761-0E4B-BE42-BF11-E3959470A098}"/>
              </a:ext>
            </a:extLst>
          </p:cNvPr>
          <p:cNvSpPr/>
          <p:nvPr/>
        </p:nvSpPr>
        <p:spPr>
          <a:xfrm>
            <a:off x="6981444" y="3653600"/>
            <a:ext cx="192024" cy="192024"/>
          </a:xfrm>
          <a:prstGeom prst="ellipse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016FBC3B-F0A4-7245-BAD4-6F8139118616}"/>
              </a:ext>
            </a:extLst>
          </p:cNvPr>
          <p:cNvSpPr/>
          <p:nvPr/>
        </p:nvSpPr>
        <p:spPr>
          <a:xfrm>
            <a:off x="7550658" y="2257568"/>
            <a:ext cx="192024" cy="192024"/>
          </a:xfrm>
          <a:prstGeom prst="ellipse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648BE06A-A691-254D-BED1-7DCE55E5E4EA}"/>
              </a:ext>
            </a:extLst>
          </p:cNvPr>
          <p:cNvSpPr/>
          <p:nvPr/>
        </p:nvSpPr>
        <p:spPr>
          <a:xfrm>
            <a:off x="7550658" y="2722912"/>
            <a:ext cx="192024" cy="192024"/>
          </a:xfrm>
          <a:prstGeom prst="ellipse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674B3572-1703-AE47-98FE-93C8D3F8A47E}"/>
              </a:ext>
            </a:extLst>
          </p:cNvPr>
          <p:cNvSpPr/>
          <p:nvPr/>
        </p:nvSpPr>
        <p:spPr>
          <a:xfrm>
            <a:off x="7550658" y="3185684"/>
            <a:ext cx="192024" cy="192024"/>
          </a:xfrm>
          <a:prstGeom prst="ellipse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AC516307-72A5-5A41-9AE1-D97049E01C3B}"/>
              </a:ext>
            </a:extLst>
          </p:cNvPr>
          <p:cNvSpPr/>
          <p:nvPr/>
        </p:nvSpPr>
        <p:spPr>
          <a:xfrm>
            <a:off x="7546086" y="3653600"/>
            <a:ext cx="192024" cy="192024"/>
          </a:xfrm>
          <a:prstGeom prst="ellipse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D1D50BAB-093F-D24D-919F-A25F691310BA}"/>
              </a:ext>
            </a:extLst>
          </p:cNvPr>
          <p:cNvSpPr/>
          <p:nvPr/>
        </p:nvSpPr>
        <p:spPr>
          <a:xfrm>
            <a:off x="1831848" y="2414878"/>
            <a:ext cx="192024" cy="19202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2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51E5E724-8E63-4F4F-88C6-CED70C9C2057}"/>
              </a:ext>
            </a:extLst>
          </p:cNvPr>
          <p:cNvSpPr/>
          <p:nvPr/>
        </p:nvSpPr>
        <p:spPr>
          <a:xfrm>
            <a:off x="2398776" y="2414878"/>
            <a:ext cx="192024" cy="19202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2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6D51F8CB-0E77-A64C-BAC0-7A142160A41C}"/>
              </a:ext>
            </a:extLst>
          </p:cNvPr>
          <p:cNvSpPr/>
          <p:nvPr/>
        </p:nvSpPr>
        <p:spPr>
          <a:xfrm>
            <a:off x="2963418" y="2414878"/>
            <a:ext cx="192024" cy="19202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2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A93B81A8-442F-1B49-9939-DA6CB067E2C1}"/>
              </a:ext>
            </a:extLst>
          </p:cNvPr>
          <p:cNvSpPr/>
          <p:nvPr/>
        </p:nvSpPr>
        <p:spPr>
          <a:xfrm>
            <a:off x="3528060" y="2414878"/>
            <a:ext cx="192024" cy="19202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2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84A091EC-CA13-8144-8E53-F52109DC8853}"/>
              </a:ext>
            </a:extLst>
          </p:cNvPr>
          <p:cNvSpPr/>
          <p:nvPr/>
        </p:nvSpPr>
        <p:spPr>
          <a:xfrm>
            <a:off x="4092702" y="2414878"/>
            <a:ext cx="192024" cy="19202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2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A234427C-43A4-F447-B6E7-99757ED78589}"/>
              </a:ext>
            </a:extLst>
          </p:cNvPr>
          <p:cNvSpPr/>
          <p:nvPr/>
        </p:nvSpPr>
        <p:spPr>
          <a:xfrm>
            <a:off x="1831848" y="2880222"/>
            <a:ext cx="192024" cy="19202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2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AA2154C6-145F-D347-8AD6-FECB126C6F93}"/>
              </a:ext>
            </a:extLst>
          </p:cNvPr>
          <p:cNvSpPr/>
          <p:nvPr/>
        </p:nvSpPr>
        <p:spPr>
          <a:xfrm>
            <a:off x="2398776" y="2880222"/>
            <a:ext cx="192024" cy="19202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2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235E5910-2C85-E14D-B95C-8AD4950DED99}"/>
              </a:ext>
            </a:extLst>
          </p:cNvPr>
          <p:cNvSpPr/>
          <p:nvPr/>
        </p:nvSpPr>
        <p:spPr>
          <a:xfrm>
            <a:off x="2963418" y="2880222"/>
            <a:ext cx="192024" cy="19202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2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F93FCF51-5AA2-EA4C-8135-4DDA119AE4F2}"/>
              </a:ext>
            </a:extLst>
          </p:cNvPr>
          <p:cNvSpPr/>
          <p:nvPr/>
        </p:nvSpPr>
        <p:spPr>
          <a:xfrm>
            <a:off x="3528060" y="2880222"/>
            <a:ext cx="192024" cy="19202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2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8B241926-4CDE-254B-9EC7-CA80E8FA2841}"/>
              </a:ext>
            </a:extLst>
          </p:cNvPr>
          <p:cNvSpPr/>
          <p:nvPr/>
        </p:nvSpPr>
        <p:spPr>
          <a:xfrm>
            <a:off x="4092702" y="2880222"/>
            <a:ext cx="192024" cy="19202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2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8073DECD-6A8E-754F-BE72-03168D0D11E9}"/>
              </a:ext>
            </a:extLst>
          </p:cNvPr>
          <p:cNvSpPr/>
          <p:nvPr/>
        </p:nvSpPr>
        <p:spPr>
          <a:xfrm>
            <a:off x="1831848" y="3345566"/>
            <a:ext cx="192024" cy="19202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2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827C6644-8F8D-C84D-BD31-B1979E7D6A24}"/>
              </a:ext>
            </a:extLst>
          </p:cNvPr>
          <p:cNvSpPr/>
          <p:nvPr/>
        </p:nvSpPr>
        <p:spPr>
          <a:xfrm>
            <a:off x="2398776" y="3345566"/>
            <a:ext cx="192024" cy="19202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2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D9091DD5-23CD-6149-9023-72DB0CCC0B71}"/>
              </a:ext>
            </a:extLst>
          </p:cNvPr>
          <p:cNvSpPr/>
          <p:nvPr/>
        </p:nvSpPr>
        <p:spPr>
          <a:xfrm>
            <a:off x="2963418" y="3345566"/>
            <a:ext cx="192024" cy="19202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2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AB4C0943-8031-6345-989B-3CBBED06057E}"/>
              </a:ext>
            </a:extLst>
          </p:cNvPr>
          <p:cNvSpPr/>
          <p:nvPr/>
        </p:nvSpPr>
        <p:spPr>
          <a:xfrm>
            <a:off x="3528060" y="3345566"/>
            <a:ext cx="192024" cy="19202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2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198A60CA-DBFE-5E44-BB7E-37D0AAA40DF0}"/>
              </a:ext>
            </a:extLst>
          </p:cNvPr>
          <p:cNvSpPr/>
          <p:nvPr/>
        </p:nvSpPr>
        <p:spPr>
          <a:xfrm>
            <a:off x="4092702" y="3345566"/>
            <a:ext cx="192024" cy="19202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2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D3E31901-339A-C444-8696-C82F7DD82C43}"/>
              </a:ext>
            </a:extLst>
          </p:cNvPr>
          <p:cNvSpPr/>
          <p:nvPr/>
        </p:nvSpPr>
        <p:spPr>
          <a:xfrm>
            <a:off x="1831848" y="3810910"/>
            <a:ext cx="192024" cy="19202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2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1B12017E-E60C-1A4E-B596-3CE93ED64A84}"/>
              </a:ext>
            </a:extLst>
          </p:cNvPr>
          <p:cNvSpPr/>
          <p:nvPr/>
        </p:nvSpPr>
        <p:spPr>
          <a:xfrm>
            <a:off x="2398776" y="3810910"/>
            <a:ext cx="192024" cy="19202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2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400F96DA-97BD-8F40-8DA6-D9B2B08C33D0}"/>
              </a:ext>
            </a:extLst>
          </p:cNvPr>
          <p:cNvSpPr/>
          <p:nvPr/>
        </p:nvSpPr>
        <p:spPr>
          <a:xfrm>
            <a:off x="2963418" y="3810910"/>
            <a:ext cx="192024" cy="19202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2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0AB52F5F-F7AE-2347-9FD4-309CD4383A4F}"/>
              </a:ext>
            </a:extLst>
          </p:cNvPr>
          <p:cNvSpPr/>
          <p:nvPr/>
        </p:nvSpPr>
        <p:spPr>
          <a:xfrm>
            <a:off x="3528060" y="3810910"/>
            <a:ext cx="192024" cy="19202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2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2EB33A02-CAD2-0149-872C-BDD7B43BB905}"/>
              </a:ext>
            </a:extLst>
          </p:cNvPr>
          <p:cNvSpPr/>
          <p:nvPr/>
        </p:nvSpPr>
        <p:spPr>
          <a:xfrm>
            <a:off x="4092702" y="3810910"/>
            <a:ext cx="192024" cy="19202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2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38302F2B-39EB-0D45-B0F0-D70EE0588873}"/>
              </a:ext>
            </a:extLst>
          </p:cNvPr>
          <p:cNvSpPr/>
          <p:nvPr/>
        </p:nvSpPr>
        <p:spPr>
          <a:xfrm>
            <a:off x="1262634" y="2414878"/>
            <a:ext cx="192024" cy="19202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2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CFE1F88B-E82E-954B-8504-11E735A60BD2}"/>
              </a:ext>
            </a:extLst>
          </p:cNvPr>
          <p:cNvSpPr/>
          <p:nvPr/>
        </p:nvSpPr>
        <p:spPr>
          <a:xfrm>
            <a:off x="1262634" y="2880222"/>
            <a:ext cx="192024" cy="19202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2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32D74AC3-0552-CB47-B99D-F2410826E747}"/>
              </a:ext>
            </a:extLst>
          </p:cNvPr>
          <p:cNvSpPr/>
          <p:nvPr/>
        </p:nvSpPr>
        <p:spPr>
          <a:xfrm>
            <a:off x="1262634" y="3345566"/>
            <a:ext cx="192024" cy="19202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2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F7145DBB-8F10-F54D-B2E3-9A137B2479E4}"/>
              </a:ext>
            </a:extLst>
          </p:cNvPr>
          <p:cNvSpPr/>
          <p:nvPr/>
        </p:nvSpPr>
        <p:spPr>
          <a:xfrm>
            <a:off x="1262634" y="3810910"/>
            <a:ext cx="192024" cy="19202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2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5F25D6C7-638B-CA47-A6FF-8FF92E71A5AC}"/>
              </a:ext>
            </a:extLst>
          </p:cNvPr>
          <p:cNvSpPr/>
          <p:nvPr/>
        </p:nvSpPr>
        <p:spPr>
          <a:xfrm>
            <a:off x="5176268" y="2396590"/>
            <a:ext cx="192024" cy="192024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</a:t>
            </a:r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4D60A6EB-0D80-624F-A9E2-490D31DD4186}"/>
              </a:ext>
            </a:extLst>
          </p:cNvPr>
          <p:cNvSpPr/>
          <p:nvPr/>
        </p:nvSpPr>
        <p:spPr>
          <a:xfrm>
            <a:off x="5743196" y="2396590"/>
            <a:ext cx="192024" cy="192024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</a:t>
            </a:r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EC158300-8B3A-6642-A14D-797E6FA5C271}"/>
              </a:ext>
            </a:extLst>
          </p:cNvPr>
          <p:cNvSpPr/>
          <p:nvPr/>
        </p:nvSpPr>
        <p:spPr>
          <a:xfrm>
            <a:off x="6307838" y="2396590"/>
            <a:ext cx="192024" cy="192024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</a:t>
            </a:r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4033F1E1-8ACF-C74A-8448-B784C7AED650}"/>
              </a:ext>
            </a:extLst>
          </p:cNvPr>
          <p:cNvSpPr/>
          <p:nvPr/>
        </p:nvSpPr>
        <p:spPr>
          <a:xfrm>
            <a:off x="6872480" y="2396590"/>
            <a:ext cx="192024" cy="192024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</a:t>
            </a:r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8C319B4F-11BA-9F4D-84B8-F3C4385BD96C}"/>
              </a:ext>
            </a:extLst>
          </p:cNvPr>
          <p:cNvSpPr/>
          <p:nvPr/>
        </p:nvSpPr>
        <p:spPr>
          <a:xfrm>
            <a:off x="7437122" y="2396590"/>
            <a:ext cx="192024" cy="192024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</a:t>
            </a:r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6CADFF65-5BDD-0246-8FFC-08DBBFBB81B6}"/>
              </a:ext>
            </a:extLst>
          </p:cNvPr>
          <p:cNvSpPr/>
          <p:nvPr/>
        </p:nvSpPr>
        <p:spPr>
          <a:xfrm>
            <a:off x="5176268" y="2861934"/>
            <a:ext cx="192024" cy="192024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</a:t>
            </a:r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02E31079-EB85-0642-A2A1-FA4F5E2A6A2B}"/>
              </a:ext>
            </a:extLst>
          </p:cNvPr>
          <p:cNvSpPr/>
          <p:nvPr/>
        </p:nvSpPr>
        <p:spPr>
          <a:xfrm>
            <a:off x="5743196" y="2861934"/>
            <a:ext cx="192024" cy="192024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</a:t>
            </a:r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1B2D4650-BC90-744B-9199-06332A488837}"/>
              </a:ext>
            </a:extLst>
          </p:cNvPr>
          <p:cNvSpPr/>
          <p:nvPr/>
        </p:nvSpPr>
        <p:spPr>
          <a:xfrm>
            <a:off x="6307838" y="2861934"/>
            <a:ext cx="192024" cy="192024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</a:t>
            </a:r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DF7E750B-7A40-0A4F-888E-10F933674D4E}"/>
              </a:ext>
            </a:extLst>
          </p:cNvPr>
          <p:cNvSpPr/>
          <p:nvPr/>
        </p:nvSpPr>
        <p:spPr>
          <a:xfrm>
            <a:off x="6872480" y="2861934"/>
            <a:ext cx="192024" cy="192024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</a:t>
            </a:r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8782E790-387C-B148-ACCC-5C9024453600}"/>
              </a:ext>
            </a:extLst>
          </p:cNvPr>
          <p:cNvSpPr/>
          <p:nvPr/>
        </p:nvSpPr>
        <p:spPr>
          <a:xfrm>
            <a:off x="7437122" y="2861934"/>
            <a:ext cx="192024" cy="192024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</a:t>
            </a:r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2795A603-63A7-7340-A66F-7B53B00511C9}"/>
              </a:ext>
            </a:extLst>
          </p:cNvPr>
          <p:cNvSpPr/>
          <p:nvPr/>
        </p:nvSpPr>
        <p:spPr>
          <a:xfrm>
            <a:off x="5176268" y="3327278"/>
            <a:ext cx="192024" cy="192024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</a:t>
            </a:r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47F0B6BB-AF7C-8E4A-8354-0F33BBD702DE}"/>
              </a:ext>
            </a:extLst>
          </p:cNvPr>
          <p:cNvSpPr/>
          <p:nvPr/>
        </p:nvSpPr>
        <p:spPr>
          <a:xfrm>
            <a:off x="5743196" y="3327278"/>
            <a:ext cx="192024" cy="192024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</a:t>
            </a:r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F4114BC4-379C-C945-967A-12886E011A6B}"/>
              </a:ext>
            </a:extLst>
          </p:cNvPr>
          <p:cNvSpPr/>
          <p:nvPr/>
        </p:nvSpPr>
        <p:spPr>
          <a:xfrm>
            <a:off x="6307838" y="3327278"/>
            <a:ext cx="192024" cy="192024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</a:t>
            </a:r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82DB35D4-9F8D-2B47-ACCA-A49CE4C0E816}"/>
              </a:ext>
            </a:extLst>
          </p:cNvPr>
          <p:cNvSpPr/>
          <p:nvPr/>
        </p:nvSpPr>
        <p:spPr>
          <a:xfrm>
            <a:off x="6872480" y="3327278"/>
            <a:ext cx="192024" cy="192024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</a:t>
            </a:r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904F6D37-D599-7D4D-B526-C63EBD524764}"/>
              </a:ext>
            </a:extLst>
          </p:cNvPr>
          <p:cNvSpPr/>
          <p:nvPr/>
        </p:nvSpPr>
        <p:spPr>
          <a:xfrm>
            <a:off x="7437122" y="3327278"/>
            <a:ext cx="192024" cy="192024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</a:t>
            </a:r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D4342246-C30F-4344-8384-FED8DDBA9F11}"/>
              </a:ext>
            </a:extLst>
          </p:cNvPr>
          <p:cNvSpPr/>
          <p:nvPr/>
        </p:nvSpPr>
        <p:spPr>
          <a:xfrm>
            <a:off x="5176268" y="3792622"/>
            <a:ext cx="192024" cy="192024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</a:t>
            </a:r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49300BC8-B817-6842-900C-5EBE3E5A6B8D}"/>
              </a:ext>
            </a:extLst>
          </p:cNvPr>
          <p:cNvSpPr/>
          <p:nvPr/>
        </p:nvSpPr>
        <p:spPr>
          <a:xfrm>
            <a:off x="5743196" y="3792622"/>
            <a:ext cx="192024" cy="192024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</a:t>
            </a:r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93E99A65-EA2F-8B44-ACBB-7BB4EFD18505}"/>
              </a:ext>
            </a:extLst>
          </p:cNvPr>
          <p:cNvSpPr/>
          <p:nvPr/>
        </p:nvSpPr>
        <p:spPr>
          <a:xfrm>
            <a:off x="6307838" y="3792622"/>
            <a:ext cx="192024" cy="192024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</a:t>
            </a:r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41D4568A-C5DC-914A-8452-4F665708DFCA}"/>
              </a:ext>
            </a:extLst>
          </p:cNvPr>
          <p:cNvSpPr/>
          <p:nvPr/>
        </p:nvSpPr>
        <p:spPr>
          <a:xfrm>
            <a:off x="6872480" y="3792622"/>
            <a:ext cx="192024" cy="192024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</a:t>
            </a:r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DDA30F44-0FDD-DC43-8D16-F3DC211FB261}"/>
              </a:ext>
            </a:extLst>
          </p:cNvPr>
          <p:cNvSpPr/>
          <p:nvPr/>
        </p:nvSpPr>
        <p:spPr>
          <a:xfrm>
            <a:off x="7437122" y="3792622"/>
            <a:ext cx="192024" cy="192024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</a:t>
            </a:r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8D7AFF4E-EB73-4E41-A2F6-BAD6EAA8C853}"/>
              </a:ext>
            </a:extLst>
          </p:cNvPr>
          <p:cNvSpPr/>
          <p:nvPr/>
        </p:nvSpPr>
        <p:spPr>
          <a:xfrm>
            <a:off x="4607054" y="2396590"/>
            <a:ext cx="192024" cy="192024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</a:t>
            </a:r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4359A253-4336-5044-A085-993D58A53F8C}"/>
              </a:ext>
            </a:extLst>
          </p:cNvPr>
          <p:cNvSpPr/>
          <p:nvPr/>
        </p:nvSpPr>
        <p:spPr>
          <a:xfrm>
            <a:off x="4607054" y="2861934"/>
            <a:ext cx="192024" cy="192024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</a:t>
            </a:r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A6CCCEEC-84A8-FA46-A146-873AF248B70B}"/>
              </a:ext>
            </a:extLst>
          </p:cNvPr>
          <p:cNvSpPr/>
          <p:nvPr/>
        </p:nvSpPr>
        <p:spPr>
          <a:xfrm>
            <a:off x="4607054" y="3327278"/>
            <a:ext cx="192024" cy="192024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</a:t>
            </a:r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80207938-0570-F744-917D-6BD1BEAD3E53}"/>
              </a:ext>
            </a:extLst>
          </p:cNvPr>
          <p:cNvSpPr/>
          <p:nvPr/>
        </p:nvSpPr>
        <p:spPr>
          <a:xfrm>
            <a:off x="4607054" y="3792622"/>
            <a:ext cx="192024" cy="192024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65AB7DD-D77B-3044-9F52-CC7C0EF37BAD}"/>
              </a:ext>
            </a:extLst>
          </p:cNvPr>
          <p:cNvSpPr txBox="1"/>
          <p:nvPr/>
        </p:nvSpPr>
        <p:spPr>
          <a:xfrm>
            <a:off x="4562856" y="1586277"/>
            <a:ext cx="560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(+)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F6FB78DE-2E9F-BB42-AC07-26B6AF88E693}"/>
              </a:ext>
            </a:extLst>
          </p:cNvPr>
          <p:cNvSpPr txBox="1"/>
          <p:nvPr/>
        </p:nvSpPr>
        <p:spPr>
          <a:xfrm>
            <a:off x="4004691" y="1590987"/>
            <a:ext cx="560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>
                <a:solidFill>
                  <a:srgbClr val="FFC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(-)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556A8179-419E-1145-8EFF-9947FC5F4EF0}"/>
              </a:ext>
            </a:extLst>
          </p:cNvPr>
          <p:cNvSpPr/>
          <p:nvPr/>
        </p:nvSpPr>
        <p:spPr>
          <a:xfrm>
            <a:off x="4607054" y="1984248"/>
            <a:ext cx="515872" cy="2018686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07" name="Rounded Rectangle 106">
            <a:extLst>
              <a:ext uri="{FF2B5EF4-FFF2-40B4-BE49-F238E27FC236}">
                <a16:creationId xmlns:a16="http://schemas.microsoft.com/office/drawing/2014/main" id="{2923AAC7-BB73-FF49-B0DC-75B84DF350A2}"/>
              </a:ext>
            </a:extLst>
          </p:cNvPr>
          <p:cNvSpPr/>
          <p:nvPr/>
        </p:nvSpPr>
        <p:spPr>
          <a:xfrm>
            <a:off x="3982218" y="1984248"/>
            <a:ext cx="515872" cy="2018686"/>
          </a:xfrm>
          <a:prstGeom prst="roundRect">
            <a:avLst/>
          </a:prstGeom>
          <a:solidFill>
            <a:srgbClr val="FFC000">
              <a:alpha val="3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F809B65-A7C0-8946-8BA5-77D7B706F01C}"/>
              </a:ext>
            </a:extLst>
          </p:cNvPr>
          <p:cNvSpPr txBox="1"/>
          <p:nvPr/>
        </p:nvSpPr>
        <p:spPr>
          <a:xfrm>
            <a:off x="1799844" y="4188814"/>
            <a:ext cx="1129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/>
              <a:t>neutral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F7D62EFD-595F-5744-8B3B-4731284548B7}"/>
              </a:ext>
            </a:extLst>
          </p:cNvPr>
          <p:cNvSpPr txBox="1"/>
          <p:nvPr/>
        </p:nvSpPr>
        <p:spPr>
          <a:xfrm>
            <a:off x="5935220" y="4192462"/>
            <a:ext cx="1129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/>
              <a:t>neutral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196022A-777E-AB44-AD76-D7DE6F11DB5D}"/>
              </a:ext>
            </a:extLst>
          </p:cNvPr>
          <p:cNvSpPr txBox="1"/>
          <p:nvPr/>
        </p:nvSpPr>
        <p:spPr>
          <a:xfrm>
            <a:off x="3427856" y="1130491"/>
            <a:ext cx="2251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KR" b="1"/>
              <a:t>Depletion region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622C5868-A0BA-E242-9AEC-4A289EFDB8C8}"/>
              </a:ext>
            </a:extLst>
          </p:cNvPr>
          <p:cNvSpPr txBox="1"/>
          <p:nvPr/>
        </p:nvSpPr>
        <p:spPr>
          <a:xfrm>
            <a:off x="3395282" y="4371694"/>
            <a:ext cx="207378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KR" sz="1600"/>
              <a:t>Junction potential</a:t>
            </a:r>
          </a:p>
          <a:p>
            <a:pPr algn="ctr"/>
            <a:r>
              <a:rPr lang="en-KR" sz="1400">
                <a:latin typeface="Consolas" panose="020B0609020204030204" pitchFamily="49" charset="0"/>
                <a:cs typeface="Consolas" panose="020B0609020204030204" pitchFamily="49" charset="0"/>
              </a:rPr>
              <a:t>V = 0.6 V for Si</a:t>
            </a:r>
          </a:p>
          <a:p>
            <a:pPr algn="ctr"/>
            <a:r>
              <a:rPr lang="en-KR" sz="1400">
                <a:latin typeface="Consolas" panose="020B0609020204030204" pitchFamily="49" charset="0"/>
                <a:cs typeface="Consolas" panose="020B0609020204030204" pitchFamily="49" charset="0"/>
              </a:rPr>
              <a:t>V = 0.3 V for Ge</a:t>
            </a:r>
            <a:endParaRPr lang="en-KR" sz="16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A293F8A-0332-AF4D-9EF3-EC22FD39CFBB}"/>
              </a:ext>
            </a:extLst>
          </p:cNvPr>
          <p:cNvCxnSpPr/>
          <p:nvPr/>
        </p:nvCxnSpPr>
        <p:spPr>
          <a:xfrm flipH="1">
            <a:off x="4092702" y="4188814"/>
            <a:ext cx="75018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2D529C4B-69D3-CA42-B08B-D421EA5E48C1}"/>
              </a:ext>
            </a:extLst>
          </p:cNvPr>
          <p:cNvSpPr txBox="1"/>
          <p:nvPr/>
        </p:nvSpPr>
        <p:spPr>
          <a:xfrm>
            <a:off x="4756403" y="4123668"/>
            <a:ext cx="430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b="1"/>
              <a:t>E</a:t>
            </a:r>
          </a:p>
        </p:txBody>
      </p: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5E69C418-BF7F-854A-A349-C9EF47E90FFF}"/>
              </a:ext>
            </a:extLst>
          </p:cNvPr>
          <p:cNvCxnSpPr/>
          <p:nvPr/>
        </p:nvCxnSpPr>
        <p:spPr>
          <a:xfrm>
            <a:off x="5171693" y="1954678"/>
            <a:ext cx="9144" cy="2048256"/>
          </a:xfrm>
          <a:prstGeom prst="line">
            <a:avLst/>
          </a:prstGeom>
          <a:ln w="508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A7F10D03-FE43-FA49-8ACB-AC670956BAF5}"/>
              </a:ext>
            </a:extLst>
          </p:cNvPr>
          <p:cNvCxnSpPr/>
          <p:nvPr/>
        </p:nvCxnSpPr>
        <p:spPr>
          <a:xfrm>
            <a:off x="3869820" y="1969463"/>
            <a:ext cx="9144" cy="2048256"/>
          </a:xfrm>
          <a:prstGeom prst="line">
            <a:avLst/>
          </a:prstGeom>
          <a:ln w="508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TextBox 134">
            <a:extLst>
              <a:ext uri="{FF2B5EF4-FFF2-40B4-BE49-F238E27FC236}">
                <a16:creationId xmlns:a16="http://schemas.microsoft.com/office/drawing/2014/main" id="{83F643A7-99DD-6D42-9410-1F99B690101F}"/>
              </a:ext>
            </a:extLst>
          </p:cNvPr>
          <p:cNvSpPr txBox="1"/>
          <p:nvPr/>
        </p:nvSpPr>
        <p:spPr>
          <a:xfrm>
            <a:off x="171263" y="5169253"/>
            <a:ext cx="51093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/>
              <a:t>"Note: In practical cases, doping is carried out in the ratio 1:10</a:t>
            </a:r>
            <a:r>
              <a:rPr lang="en-KR" baseline="30000"/>
              <a:t>8</a:t>
            </a:r>
            <a:r>
              <a:rPr lang="en-KR"/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2128860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613B0F3-DC55-E34F-BCB3-A314DFC756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KR"/>
              <a:t>PN-junction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DED4C61-3570-F44B-8061-8B622D845B0D}"/>
              </a:ext>
            </a:extLst>
          </p:cNvPr>
          <p:cNvSpPr/>
          <p:nvPr/>
        </p:nvSpPr>
        <p:spPr>
          <a:xfrm>
            <a:off x="1261872" y="1984248"/>
            <a:ext cx="6583680" cy="20482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EF21FF3-4FF7-E049-A371-0799904BA9BF}"/>
              </a:ext>
            </a:extLst>
          </p:cNvPr>
          <p:cNvCxnSpPr>
            <a:stCxn id="4" idx="0"/>
          </p:cNvCxnSpPr>
          <p:nvPr/>
        </p:nvCxnSpPr>
        <p:spPr>
          <a:xfrm>
            <a:off x="4553712" y="1984248"/>
            <a:ext cx="9144" cy="2048256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8EF2AA1-09D1-F54A-A49E-DDB53B96A649}"/>
              </a:ext>
            </a:extLst>
          </p:cNvPr>
          <p:cNvSpPr txBox="1"/>
          <p:nvPr/>
        </p:nvSpPr>
        <p:spPr>
          <a:xfrm>
            <a:off x="1252728" y="1614916"/>
            <a:ext cx="941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>
                <a:solidFill>
                  <a:schemeClr val="accent2"/>
                </a:solidFill>
              </a:rPr>
              <a:t>P-type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5B9E53-D439-E343-AA36-800F3FB56512}"/>
              </a:ext>
            </a:extLst>
          </p:cNvPr>
          <p:cNvSpPr txBox="1"/>
          <p:nvPr/>
        </p:nvSpPr>
        <p:spPr>
          <a:xfrm>
            <a:off x="6699504" y="1614916"/>
            <a:ext cx="1155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KR">
                <a:solidFill>
                  <a:srgbClr val="FFC000"/>
                </a:solidFill>
              </a:rPr>
              <a:t>N-type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9D38409-E4F3-D549-8A85-F81F18DD8EE9}"/>
              </a:ext>
            </a:extLst>
          </p:cNvPr>
          <p:cNvSpPr/>
          <p:nvPr/>
        </p:nvSpPr>
        <p:spPr>
          <a:xfrm>
            <a:off x="1943100" y="2257568"/>
            <a:ext cx="192024" cy="192024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20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B9300B2-8821-A843-82E9-00CDF2ABECD7}"/>
              </a:ext>
            </a:extLst>
          </p:cNvPr>
          <p:cNvSpPr/>
          <p:nvPr/>
        </p:nvSpPr>
        <p:spPr>
          <a:xfrm>
            <a:off x="2510028" y="2257568"/>
            <a:ext cx="192024" cy="192024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20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02746DF-414D-B741-88A4-022C040FE7E2}"/>
              </a:ext>
            </a:extLst>
          </p:cNvPr>
          <p:cNvSpPr/>
          <p:nvPr/>
        </p:nvSpPr>
        <p:spPr>
          <a:xfrm>
            <a:off x="3074670" y="2257568"/>
            <a:ext cx="192024" cy="192024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20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28630DD-3E8E-884A-8C14-96607FC21C94}"/>
              </a:ext>
            </a:extLst>
          </p:cNvPr>
          <p:cNvSpPr/>
          <p:nvPr/>
        </p:nvSpPr>
        <p:spPr>
          <a:xfrm>
            <a:off x="3639312" y="2257568"/>
            <a:ext cx="192024" cy="192024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20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239A95B-3940-A143-8FEC-BBA6677AF6B3}"/>
              </a:ext>
            </a:extLst>
          </p:cNvPr>
          <p:cNvSpPr/>
          <p:nvPr/>
        </p:nvSpPr>
        <p:spPr>
          <a:xfrm>
            <a:off x="1943100" y="2722912"/>
            <a:ext cx="192024" cy="192024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20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1514E10-DBF0-624E-9988-B780F661A929}"/>
              </a:ext>
            </a:extLst>
          </p:cNvPr>
          <p:cNvSpPr/>
          <p:nvPr/>
        </p:nvSpPr>
        <p:spPr>
          <a:xfrm>
            <a:off x="2510028" y="2722912"/>
            <a:ext cx="192024" cy="192024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20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11385F5-20E3-244F-83FE-DC73CE5FA713}"/>
              </a:ext>
            </a:extLst>
          </p:cNvPr>
          <p:cNvSpPr/>
          <p:nvPr/>
        </p:nvSpPr>
        <p:spPr>
          <a:xfrm>
            <a:off x="3074670" y="2722912"/>
            <a:ext cx="192024" cy="192024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20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D586B6D-B3D5-2048-9783-AE57DF3B4E38}"/>
              </a:ext>
            </a:extLst>
          </p:cNvPr>
          <p:cNvSpPr/>
          <p:nvPr/>
        </p:nvSpPr>
        <p:spPr>
          <a:xfrm>
            <a:off x="3639312" y="2722912"/>
            <a:ext cx="192024" cy="192024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20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038692F-62FB-064F-AE36-48EE899B0577}"/>
              </a:ext>
            </a:extLst>
          </p:cNvPr>
          <p:cNvSpPr/>
          <p:nvPr/>
        </p:nvSpPr>
        <p:spPr>
          <a:xfrm>
            <a:off x="1943100" y="3188256"/>
            <a:ext cx="192024" cy="192024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20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7EC0B9B-AADB-7840-BFB1-489DF89159E7}"/>
              </a:ext>
            </a:extLst>
          </p:cNvPr>
          <p:cNvSpPr/>
          <p:nvPr/>
        </p:nvSpPr>
        <p:spPr>
          <a:xfrm>
            <a:off x="2510028" y="3188256"/>
            <a:ext cx="192024" cy="192024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20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3B975E9-5219-F34E-9EC9-979B5F892BC9}"/>
              </a:ext>
            </a:extLst>
          </p:cNvPr>
          <p:cNvSpPr/>
          <p:nvPr/>
        </p:nvSpPr>
        <p:spPr>
          <a:xfrm>
            <a:off x="3074670" y="3188256"/>
            <a:ext cx="192024" cy="192024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20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C48C667B-EAEF-AE47-AEC7-36CC28041E9E}"/>
              </a:ext>
            </a:extLst>
          </p:cNvPr>
          <p:cNvSpPr/>
          <p:nvPr/>
        </p:nvSpPr>
        <p:spPr>
          <a:xfrm>
            <a:off x="3639312" y="3188256"/>
            <a:ext cx="192024" cy="192024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20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412E4C94-05A9-1F46-9998-CA37ED79D0CC}"/>
              </a:ext>
            </a:extLst>
          </p:cNvPr>
          <p:cNvSpPr/>
          <p:nvPr/>
        </p:nvSpPr>
        <p:spPr>
          <a:xfrm>
            <a:off x="1943100" y="3653600"/>
            <a:ext cx="192024" cy="192024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20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77D6A0C3-DF4C-C345-B694-ACE103ADFE7F}"/>
              </a:ext>
            </a:extLst>
          </p:cNvPr>
          <p:cNvSpPr/>
          <p:nvPr/>
        </p:nvSpPr>
        <p:spPr>
          <a:xfrm>
            <a:off x="2510028" y="3653600"/>
            <a:ext cx="192024" cy="192024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20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CDEA96A2-2CCB-BD40-B80F-EF892D2C46F4}"/>
              </a:ext>
            </a:extLst>
          </p:cNvPr>
          <p:cNvSpPr/>
          <p:nvPr/>
        </p:nvSpPr>
        <p:spPr>
          <a:xfrm>
            <a:off x="3074670" y="3653600"/>
            <a:ext cx="192024" cy="192024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20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2D8C2A9-B58A-9548-9D27-9E0AEBAF3FBA}"/>
              </a:ext>
            </a:extLst>
          </p:cNvPr>
          <p:cNvSpPr/>
          <p:nvPr/>
        </p:nvSpPr>
        <p:spPr>
          <a:xfrm>
            <a:off x="3639312" y="3653600"/>
            <a:ext cx="192024" cy="192024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20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ECB779F-FBB1-DA4E-AEA3-769D26A91A19}"/>
              </a:ext>
            </a:extLst>
          </p:cNvPr>
          <p:cNvSpPr txBox="1"/>
          <p:nvPr/>
        </p:nvSpPr>
        <p:spPr>
          <a:xfrm>
            <a:off x="145161" y="5815584"/>
            <a:ext cx="52280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/>
              <a:t>Note:</a:t>
            </a:r>
            <a:r>
              <a:rPr lang="en-KR" baseline="30000"/>
              <a:t> 5</a:t>
            </a:r>
            <a:r>
              <a:rPr lang="en-KR"/>
              <a:t>B and </a:t>
            </a:r>
            <a:r>
              <a:rPr lang="en-KR" baseline="30000"/>
              <a:t>15</a:t>
            </a:r>
            <a:r>
              <a:rPr lang="en-KR"/>
              <a:t>P atoms are </a:t>
            </a:r>
            <a:r>
              <a:rPr lang="en-KR" b="1" u="sng"/>
              <a:t>immobile</a:t>
            </a:r>
            <a:r>
              <a:rPr lang="en-KR"/>
              <a:t> as they are bonded to </a:t>
            </a:r>
            <a:r>
              <a:rPr lang="en-KR" baseline="30000"/>
              <a:t>14</a:t>
            </a:r>
            <a:r>
              <a:rPr lang="en-KR"/>
              <a:t>Si as crystal structure.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4962CCA9-017A-8948-B7AD-1B4EF25E4860}"/>
              </a:ext>
            </a:extLst>
          </p:cNvPr>
          <p:cNvSpPr/>
          <p:nvPr/>
        </p:nvSpPr>
        <p:spPr>
          <a:xfrm>
            <a:off x="1373886" y="2257568"/>
            <a:ext cx="192024" cy="192024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20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77E40640-4746-6A43-BFF0-F4228BECCF7B}"/>
              </a:ext>
            </a:extLst>
          </p:cNvPr>
          <p:cNvSpPr/>
          <p:nvPr/>
        </p:nvSpPr>
        <p:spPr>
          <a:xfrm>
            <a:off x="1373886" y="2722912"/>
            <a:ext cx="192024" cy="192024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20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DDCC9F23-1E21-AC4D-AECA-7297292AE740}"/>
              </a:ext>
            </a:extLst>
          </p:cNvPr>
          <p:cNvSpPr/>
          <p:nvPr/>
        </p:nvSpPr>
        <p:spPr>
          <a:xfrm>
            <a:off x="1373886" y="3188256"/>
            <a:ext cx="192024" cy="192024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20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8AB2912C-D463-0D44-ADFD-1493FDCD19E8}"/>
              </a:ext>
            </a:extLst>
          </p:cNvPr>
          <p:cNvSpPr/>
          <p:nvPr/>
        </p:nvSpPr>
        <p:spPr>
          <a:xfrm>
            <a:off x="1373886" y="3653600"/>
            <a:ext cx="192024" cy="192024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20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75DDB0C8-2EF2-A643-90D2-3F0154CF03BC}"/>
              </a:ext>
            </a:extLst>
          </p:cNvPr>
          <p:cNvSpPr/>
          <p:nvPr/>
        </p:nvSpPr>
        <p:spPr>
          <a:xfrm>
            <a:off x="5285232" y="2257568"/>
            <a:ext cx="192024" cy="192024"/>
          </a:xfrm>
          <a:prstGeom prst="ellipse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CF928E27-7190-AB46-902D-64C11AC1FA93}"/>
              </a:ext>
            </a:extLst>
          </p:cNvPr>
          <p:cNvSpPr/>
          <p:nvPr/>
        </p:nvSpPr>
        <p:spPr>
          <a:xfrm>
            <a:off x="5285232" y="2722912"/>
            <a:ext cx="192024" cy="192024"/>
          </a:xfrm>
          <a:prstGeom prst="ellipse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44EB896C-7C09-2C46-8E08-018C11EB17AC}"/>
              </a:ext>
            </a:extLst>
          </p:cNvPr>
          <p:cNvSpPr/>
          <p:nvPr/>
        </p:nvSpPr>
        <p:spPr>
          <a:xfrm>
            <a:off x="5285232" y="3185684"/>
            <a:ext cx="192024" cy="192024"/>
          </a:xfrm>
          <a:prstGeom prst="ellipse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4482A1FC-1B9C-C444-A8B3-483E22235D09}"/>
              </a:ext>
            </a:extLst>
          </p:cNvPr>
          <p:cNvSpPr/>
          <p:nvPr/>
        </p:nvSpPr>
        <p:spPr>
          <a:xfrm>
            <a:off x="5280660" y="3653600"/>
            <a:ext cx="192024" cy="192024"/>
          </a:xfrm>
          <a:prstGeom prst="ellipse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8D166F4B-F74C-E24B-B8AC-98A766A76246}"/>
              </a:ext>
            </a:extLst>
          </p:cNvPr>
          <p:cNvSpPr/>
          <p:nvPr/>
        </p:nvSpPr>
        <p:spPr>
          <a:xfrm>
            <a:off x="5849874" y="2257568"/>
            <a:ext cx="192024" cy="192024"/>
          </a:xfrm>
          <a:prstGeom prst="ellipse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F69E521C-3E84-D542-9923-91D1B1F1D786}"/>
              </a:ext>
            </a:extLst>
          </p:cNvPr>
          <p:cNvSpPr/>
          <p:nvPr/>
        </p:nvSpPr>
        <p:spPr>
          <a:xfrm>
            <a:off x="5849874" y="2722912"/>
            <a:ext cx="192024" cy="192024"/>
          </a:xfrm>
          <a:prstGeom prst="ellipse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2786A0B5-B55E-CC49-B37C-9BCB2C00BCF7}"/>
              </a:ext>
            </a:extLst>
          </p:cNvPr>
          <p:cNvSpPr/>
          <p:nvPr/>
        </p:nvSpPr>
        <p:spPr>
          <a:xfrm>
            <a:off x="5849874" y="3185684"/>
            <a:ext cx="192024" cy="192024"/>
          </a:xfrm>
          <a:prstGeom prst="ellipse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7227F835-5E66-564D-8944-59B7BA261558}"/>
              </a:ext>
            </a:extLst>
          </p:cNvPr>
          <p:cNvSpPr/>
          <p:nvPr/>
        </p:nvSpPr>
        <p:spPr>
          <a:xfrm>
            <a:off x="5845302" y="3653600"/>
            <a:ext cx="192024" cy="192024"/>
          </a:xfrm>
          <a:prstGeom prst="ellipse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AA237206-288F-FF47-8CFD-D0F71C97C2AD}"/>
              </a:ext>
            </a:extLst>
          </p:cNvPr>
          <p:cNvSpPr/>
          <p:nvPr/>
        </p:nvSpPr>
        <p:spPr>
          <a:xfrm>
            <a:off x="6414516" y="2257568"/>
            <a:ext cx="192024" cy="192024"/>
          </a:xfrm>
          <a:prstGeom prst="ellipse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06DA9AA3-C497-A542-B5BC-B1030170BABC}"/>
              </a:ext>
            </a:extLst>
          </p:cNvPr>
          <p:cNvSpPr/>
          <p:nvPr/>
        </p:nvSpPr>
        <p:spPr>
          <a:xfrm>
            <a:off x="6414516" y="2722912"/>
            <a:ext cx="192024" cy="192024"/>
          </a:xfrm>
          <a:prstGeom prst="ellipse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542E6F31-DC33-9A4D-BB64-37401E964027}"/>
              </a:ext>
            </a:extLst>
          </p:cNvPr>
          <p:cNvSpPr/>
          <p:nvPr/>
        </p:nvSpPr>
        <p:spPr>
          <a:xfrm>
            <a:off x="6414516" y="3185684"/>
            <a:ext cx="192024" cy="192024"/>
          </a:xfrm>
          <a:prstGeom prst="ellipse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70F58AC3-72F8-5C4A-87A6-AC9320D985CE}"/>
              </a:ext>
            </a:extLst>
          </p:cNvPr>
          <p:cNvSpPr/>
          <p:nvPr/>
        </p:nvSpPr>
        <p:spPr>
          <a:xfrm>
            <a:off x="6409944" y="3653600"/>
            <a:ext cx="192024" cy="192024"/>
          </a:xfrm>
          <a:prstGeom prst="ellipse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37151F45-992E-7E4A-87BB-5A9C343C960A}"/>
              </a:ext>
            </a:extLst>
          </p:cNvPr>
          <p:cNvSpPr/>
          <p:nvPr/>
        </p:nvSpPr>
        <p:spPr>
          <a:xfrm>
            <a:off x="6986016" y="2257568"/>
            <a:ext cx="192024" cy="192024"/>
          </a:xfrm>
          <a:prstGeom prst="ellipse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7344C8AE-2DB7-2D4B-81CA-B7CA00AA04B0}"/>
              </a:ext>
            </a:extLst>
          </p:cNvPr>
          <p:cNvSpPr/>
          <p:nvPr/>
        </p:nvSpPr>
        <p:spPr>
          <a:xfrm>
            <a:off x="6986016" y="2722912"/>
            <a:ext cx="192024" cy="192024"/>
          </a:xfrm>
          <a:prstGeom prst="ellipse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1A6FBB7E-F3A7-9548-A3C0-8D8F670E3DE4}"/>
              </a:ext>
            </a:extLst>
          </p:cNvPr>
          <p:cNvSpPr/>
          <p:nvPr/>
        </p:nvSpPr>
        <p:spPr>
          <a:xfrm>
            <a:off x="6986016" y="3185684"/>
            <a:ext cx="192024" cy="192024"/>
          </a:xfrm>
          <a:prstGeom prst="ellipse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2F9AA761-0E4B-BE42-BF11-E3959470A098}"/>
              </a:ext>
            </a:extLst>
          </p:cNvPr>
          <p:cNvSpPr/>
          <p:nvPr/>
        </p:nvSpPr>
        <p:spPr>
          <a:xfrm>
            <a:off x="6981444" y="3653600"/>
            <a:ext cx="192024" cy="192024"/>
          </a:xfrm>
          <a:prstGeom prst="ellipse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016FBC3B-F0A4-7245-BAD4-6F8139118616}"/>
              </a:ext>
            </a:extLst>
          </p:cNvPr>
          <p:cNvSpPr/>
          <p:nvPr/>
        </p:nvSpPr>
        <p:spPr>
          <a:xfrm>
            <a:off x="7550658" y="2257568"/>
            <a:ext cx="192024" cy="192024"/>
          </a:xfrm>
          <a:prstGeom prst="ellipse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648BE06A-A691-254D-BED1-7DCE55E5E4EA}"/>
              </a:ext>
            </a:extLst>
          </p:cNvPr>
          <p:cNvSpPr/>
          <p:nvPr/>
        </p:nvSpPr>
        <p:spPr>
          <a:xfrm>
            <a:off x="7550658" y="2722912"/>
            <a:ext cx="192024" cy="192024"/>
          </a:xfrm>
          <a:prstGeom prst="ellipse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674B3572-1703-AE47-98FE-93C8D3F8A47E}"/>
              </a:ext>
            </a:extLst>
          </p:cNvPr>
          <p:cNvSpPr/>
          <p:nvPr/>
        </p:nvSpPr>
        <p:spPr>
          <a:xfrm>
            <a:off x="7550658" y="3185684"/>
            <a:ext cx="192024" cy="192024"/>
          </a:xfrm>
          <a:prstGeom prst="ellipse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AC516307-72A5-5A41-9AE1-D97049E01C3B}"/>
              </a:ext>
            </a:extLst>
          </p:cNvPr>
          <p:cNvSpPr/>
          <p:nvPr/>
        </p:nvSpPr>
        <p:spPr>
          <a:xfrm>
            <a:off x="7546086" y="3653600"/>
            <a:ext cx="192024" cy="192024"/>
          </a:xfrm>
          <a:prstGeom prst="ellipse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D1D50BAB-093F-D24D-919F-A25F691310BA}"/>
              </a:ext>
            </a:extLst>
          </p:cNvPr>
          <p:cNvSpPr/>
          <p:nvPr/>
        </p:nvSpPr>
        <p:spPr>
          <a:xfrm>
            <a:off x="1831848" y="2414878"/>
            <a:ext cx="192024" cy="19202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2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51E5E724-8E63-4F4F-88C6-CED70C9C2057}"/>
              </a:ext>
            </a:extLst>
          </p:cNvPr>
          <p:cNvSpPr/>
          <p:nvPr/>
        </p:nvSpPr>
        <p:spPr>
          <a:xfrm>
            <a:off x="2398776" y="2414878"/>
            <a:ext cx="192024" cy="19202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2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6D51F8CB-0E77-A64C-BAC0-7A142160A41C}"/>
              </a:ext>
            </a:extLst>
          </p:cNvPr>
          <p:cNvSpPr/>
          <p:nvPr/>
        </p:nvSpPr>
        <p:spPr>
          <a:xfrm>
            <a:off x="2963418" y="2414878"/>
            <a:ext cx="192024" cy="19202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2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A93B81A8-442F-1B49-9939-DA6CB067E2C1}"/>
              </a:ext>
            </a:extLst>
          </p:cNvPr>
          <p:cNvSpPr/>
          <p:nvPr/>
        </p:nvSpPr>
        <p:spPr>
          <a:xfrm>
            <a:off x="3528060" y="2414878"/>
            <a:ext cx="192024" cy="19202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2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84A091EC-CA13-8144-8E53-F52109DC8853}"/>
              </a:ext>
            </a:extLst>
          </p:cNvPr>
          <p:cNvSpPr/>
          <p:nvPr/>
        </p:nvSpPr>
        <p:spPr>
          <a:xfrm>
            <a:off x="4092702" y="2414878"/>
            <a:ext cx="192024" cy="19202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2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A234427C-43A4-F447-B6E7-99757ED78589}"/>
              </a:ext>
            </a:extLst>
          </p:cNvPr>
          <p:cNvSpPr/>
          <p:nvPr/>
        </p:nvSpPr>
        <p:spPr>
          <a:xfrm>
            <a:off x="1831848" y="2880222"/>
            <a:ext cx="192024" cy="19202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2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AA2154C6-145F-D347-8AD6-FECB126C6F93}"/>
              </a:ext>
            </a:extLst>
          </p:cNvPr>
          <p:cNvSpPr/>
          <p:nvPr/>
        </p:nvSpPr>
        <p:spPr>
          <a:xfrm>
            <a:off x="2398776" y="2880222"/>
            <a:ext cx="192024" cy="19202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2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235E5910-2C85-E14D-B95C-8AD4950DED99}"/>
              </a:ext>
            </a:extLst>
          </p:cNvPr>
          <p:cNvSpPr/>
          <p:nvPr/>
        </p:nvSpPr>
        <p:spPr>
          <a:xfrm>
            <a:off x="2963418" y="2880222"/>
            <a:ext cx="192024" cy="19202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2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F93FCF51-5AA2-EA4C-8135-4DDA119AE4F2}"/>
              </a:ext>
            </a:extLst>
          </p:cNvPr>
          <p:cNvSpPr/>
          <p:nvPr/>
        </p:nvSpPr>
        <p:spPr>
          <a:xfrm>
            <a:off x="3528060" y="2880222"/>
            <a:ext cx="192024" cy="19202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2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8B241926-4CDE-254B-9EC7-CA80E8FA2841}"/>
              </a:ext>
            </a:extLst>
          </p:cNvPr>
          <p:cNvSpPr/>
          <p:nvPr/>
        </p:nvSpPr>
        <p:spPr>
          <a:xfrm>
            <a:off x="4092702" y="2880222"/>
            <a:ext cx="192024" cy="19202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2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8073DECD-6A8E-754F-BE72-03168D0D11E9}"/>
              </a:ext>
            </a:extLst>
          </p:cNvPr>
          <p:cNvSpPr/>
          <p:nvPr/>
        </p:nvSpPr>
        <p:spPr>
          <a:xfrm>
            <a:off x="1831848" y="3345566"/>
            <a:ext cx="192024" cy="19202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2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827C6644-8F8D-C84D-BD31-B1979E7D6A24}"/>
              </a:ext>
            </a:extLst>
          </p:cNvPr>
          <p:cNvSpPr/>
          <p:nvPr/>
        </p:nvSpPr>
        <p:spPr>
          <a:xfrm>
            <a:off x="2398776" y="3345566"/>
            <a:ext cx="192024" cy="19202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2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D9091DD5-23CD-6149-9023-72DB0CCC0B71}"/>
              </a:ext>
            </a:extLst>
          </p:cNvPr>
          <p:cNvSpPr/>
          <p:nvPr/>
        </p:nvSpPr>
        <p:spPr>
          <a:xfrm>
            <a:off x="2963418" y="3345566"/>
            <a:ext cx="192024" cy="19202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2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AB4C0943-8031-6345-989B-3CBBED06057E}"/>
              </a:ext>
            </a:extLst>
          </p:cNvPr>
          <p:cNvSpPr/>
          <p:nvPr/>
        </p:nvSpPr>
        <p:spPr>
          <a:xfrm>
            <a:off x="3528060" y="3345566"/>
            <a:ext cx="192024" cy="19202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2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198A60CA-DBFE-5E44-BB7E-37D0AAA40DF0}"/>
              </a:ext>
            </a:extLst>
          </p:cNvPr>
          <p:cNvSpPr/>
          <p:nvPr/>
        </p:nvSpPr>
        <p:spPr>
          <a:xfrm>
            <a:off x="4092702" y="3345566"/>
            <a:ext cx="192024" cy="19202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2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D3E31901-339A-C444-8696-C82F7DD82C43}"/>
              </a:ext>
            </a:extLst>
          </p:cNvPr>
          <p:cNvSpPr/>
          <p:nvPr/>
        </p:nvSpPr>
        <p:spPr>
          <a:xfrm>
            <a:off x="1831848" y="3810910"/>
            <a:ext cx="192024" cy="19202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2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1B12017E-E60C-1A4E-B596-3CE93ED64A84}"/>
              </a:ext>
            </a:extLst>
          </p:cNvPr>
          <p:cNvSpPr/>
          <p:nvPr/>
        </p:nvSpPr>
        <p:spPr>
          <a:xfrm>
            <a:off x="2398776" y="3810910"/>
            <a:ext cx="192024" cy="19202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2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400F96DA-97BD-8F40-8DA6-D9B2B08C33D0}"/>
              </a:ext>
            </a:extLst>
          </p:cNvPr>
          <p:cNvSpPr/>
          <p:nvPr/>
        </p:nvSpPr>
        <p:spPr>
          <a:xfrm>
            <a:off x="2963418" y="3810910"/>
            <a:ext cx="192024" cy="19202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2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0AB52F5F-F7AE-2347-9FD4-309CD4383A4F}"/>
              </a:ext>
            </a:extLst>
          </p:cNvPr>
          <p:cNvSpPr/>
          <p:nvPr/>
        </p:nvSpPr>
        <p:spPr>
          <a:xfrm>
            <a:off x="3528060" y="3810910"/>
            <a:ext cx="192024" cy="19202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2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2EB33A02-CAD2-0149-872C-BDD7B43BB905}"/>
              </a:ext>
            </a:extLst>
          </p:cNvPr>
          <p:cNvSpPr/>
          <p:nvPr/>
        </p:nvSpPr>
        <p:spPr>
          <a:xfrm>
            <a:off x="4092702" y="3810910"/>
            <a:ext cx="192024" cy="19202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2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38302F2B-39EB-0D45-B0F0-D70EE0588873}"/>
              </a:ext>
            </a:extLst>
          </p:cNvPr>
          <p:cNvSpPr/>
          <p:nvPr/>
        </p:nvSpPr>
        <p:spPr>
          <a:xfrm>
            <a:off x="1262634" y="2414878"/>
            <a:ext cx="192024" cy="19202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2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CFE1F88B-E82E-954B-8504-11E735A60BD2}"/>
              </a:ext>
            </a:extLst>
          </p:cNvPr>
          <p:cNvSpPr/>
          <p:nvPr/>
        </p:nvSpPr>
        <p:spPr>
          <a:xfrm>
            <a:off x="1262634" y="2880222"/>
            <a:ext cx="192024" cy="19202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2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32D74AC3-0552-CB47-B99D-F2410826E747}"/>
              </a:ext>
            </a:extLst>
          </p:cNvPr>
          <p:cNvSpPr/>
          <p:nvPr/>
        </p:nvSpPr>
        <p:spPr>
          <a:xfrm>
            <a:off x="1262634" y="3345566"/>
            <a:ext cx="192024" cy="19202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2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F7145DBB-8F10-F54D-B2E3-9A137B2479E4}"/>
              </a:ext>
            </a:extLst>
          </p:cNvPr>
          <p:cNvSpPr/>
          <p:nvPr/>
        </p:nvSpPr>
        <p:spPr>
          <a:xfrm>
            <a:off x="1262634" y="3810910"/>
            <a:ext cx="192024" cy="19202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2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5F25D6C7-638B-CA47-A6FF-8FF92E71A5AC}"/>
              </a:ext>
            </a:extLst>
          </p:cNvPr>
          <p:cNvSpPr/>
          <p:nvPr/>
        </p:nvSpPr>
        <p:spPr>
          <a:xfrm>
            <a:off x="5176268" y="2396590"/>
            <a:ext cx="192024" cy="192024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</a:t>
            </a:r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4D60A6EB-0D80-624F-A9E2-490D31DD4186}"/>
              </a:ext>
            </a:extLst>
          </p:cNvPr>
          <p:cNvSpPr/>
          <p:nvPr/>
        </p:nvSpPr>
        <p:spPr>
          <a:xfrm>
            <a:off x="5743196" y="2396590"/>
            <a:ext cx="192024" cy="192024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</a:t>
            </a:r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EC158300-8B3A-6642-A14D-797E6FA5C271}"/>
              </a:ext>
            </a:extLst>
          </p:cNvPr>
          <p:cNvSpPr/>
          <p:nvPr/>
        </p:nvSpPr>
        <p:spPr>
          <a:xfrm>
            <a:off x="6307838" y="2396590"/>
            <a:ext cx="192024" cy="192024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</a:t>
            </a:r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4033F1E1-8ACF-C74A-8448-B784C7AED650}"/>
              </a:ext>
            </a:extLst>
          </p:cNvPr>
          <p:cNvSpPr/>
          <p:nvPr/>
        </p:nvSpPr>
        <p:spPr>
          <a:xfrm>
            <a:off x="6872480" y="2396590"/>
            <a:ext cx="192024" cy="192024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</a:t>
            </a:r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8C319B4F-11BA-9F4D-84B8-F3C4385BD96C}"/>
              </a:ext>
            </a:extLst>
          </p:cNvPr>
          <p:cNvSpPr/>
          <p:nvPr/>
        </p:nvSpPr>
        <p:spPr>
          <a:xfrm>
            <a:off x="7437122" y="2396590"/>
            <a:ext cx="192024" cy="192024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</a:t>
            </a:r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6CADFF65-5BDD-0246-8FFC-08DBBFBB81B6}"/>
              </a:ext>
            </a:extLst>
          </p:cNvPr>
          <p:cNvSpPr/>
          <p:nvPr/>
        </p:nvSpPr>
        <p:spPr>
          <a:xfrm>
            <a:off x="5176268" y="2861934"/>
            <a:ext cx="192024" cy="192024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</a:t>
            </a:r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02E31079-EB85-0642-A2A1-FA4F5E2A6A2B}"/>
              </a:ext>
            </a:extLst>
          </p:cNvPr>
          <p:cNvSpPr/>
          <p:nvPr/>
        </p:nvSpPr>
        <p:spPr>
          <a:xfrm>
            <a:off x="5743196" y="2861934"/>
            <a:ext cx="192024" cy="192024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</a:t>
            </a:r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1B2D4650-BC90-744B-9199-06332A488837}"/>
              </a:ext>
            </a:extLst>
          </p:cNvPr>
          <p:cNvSpPr/>
          <p:nvPr/>
        </p:nvSpPr>
        <p:spPr>
          <a:xfrm>
            <a:off x="6307838" y="2861934"/>
            <a:ext cx="192024" cy="192024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</a:t>
            </a:r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DF7E750B-7A40-0A4F-888E-10F933674D4E}"/>
              </a:ext>
            </a:extLst>
          </p:cNvPr>
          <p:cNvSpPr/>
          <p:nvPr/>
        </p:nvSpPr>
        <p:spPr>
          <a:xfrm>
            <a:off x="6872480" y="2861934"/>
            <a:ext cx="192024" cy="192024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</a:t>
            </a:r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8782E790-387C-B148-ACCC-5C9024453600}"/>
              </a:ext>
            </a:extLst>
          </p:cNvPr>
          <p:cNvSpPr/>
          <p:nvPr/>
        </p:nvSpPr>
        <p:spPr>
          <a:xfrm>
            <a:off x="7437122" y="2861934"/>
            <a:ext cx="192024" cy="192024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</a:t>
            </a:r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2795A603-63A7-7340-A66F-7B53B00511C9}"/>
              </a:ext>
            </a:extLst>
          </p:cNvPr>
          <p:cNvSpPr/>
          <p:nvPr/>
        </p:nvSpPr>
        <p:spPr>
          <a:xfrm>
            <a:off x="5176268" y="3327278"/>
            <a:ext cx="192024" cy="192024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</a:t>
            </a:r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47F0B6BB-AF7C-8E4A-8354-0F33BBD702DE}"/>
              </a:ext>
            </a:extLst>
          </p:cNvPr>
          <p:cNvSpPr/>
          <p:nvPr/>
        </p:nvSpPr>
        <p:spPr>
          <a:xfrm>
            <a:off x="5743196" y="3327278"/>
            <a:ext cx="192024" cy="192024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</a:t>
            </a:r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F4114BC4-379C-C945-967A-12886E011A6B}"/>
              </a:ext>
            </a:extLst>
          </p:cNvPr>
          <p:cNvSpPr/>
          <p:nvPr/>
        </p:nvSpPr>
        <p:spPr>
          <a:xfrm>
            <a:off x="6307838" y="3327278"/>
            <a:ext cx="192024" cy="192024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</a:t>
            </a:r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82DB35D4-9F8D-2B47-ACCA-A49CE4C0E816}"/>
              </a:ext>
            </a:extLst>
          </p:cNvPr>
          <p:cNvSpPr/>
          <p:nvPr/>
        </p:nvSpPr>
        <p:spPr>
          <a:xfrm>
            <a:off x="6872480" y="3327278"/>
            <a:ext cx="192024" cy="192024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</a:t>
            </a:r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904F6D37-D599-7D4D-B526-C63EBD524764}"/>
              </a:ext>
            </a:extLst>
          </p:cNvPr>
          <p:cNvSpPr/>
          <p:nvPr/>
        </p:nvSpPr>
        <p:spPr>
          <a:xfrm>
            <a:off x="7437122" y="3327278"/>
            <a:ext cx="192024" cy="192024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</a:t>
            </a:r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D4342246-C30F-4344-8384-FED8DDBA9F11}"/>
              </a:ext>
            </a:extLst>
          </p:cNvPr>
          <p:cNvSpPr/>
          <p:nvPr/>
        </p:nvSpPr>
        <p:spPr>
          <a:xfrm>
            <a:off x="5176268" y="3792622"/>
            <a:ext cx="192024" cy="192024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</a:t>
            </a:r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49300BC8-B817-6842-900C-5EBE3E5A6B8D}"/>
              </a:ext>
            </a:extLst>
          </p:cNvPr>
          <p:cNvSpPr/>
          <p:nvPr/>
        </p:nvSpPr>
        <p:spPr>
          <a:xfrm>
            <a:off x="5743196" y="3792622"/>
            <a:ext cx="192024" cy="192024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</a:t>
            </a:r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93E99A65-EA2F-8B44-ACBB-7BB4EFD18505}"/>
              </a:ext>
            </a:extLst>
          </p:cNvPr>
          <p:cNvSpPr/>
          <p:nvPr/>
        </p:nvSpPr>
        <p:spPr>
          <a:xfrm>
            <a:off x="6307838" y="3792622"/>
            <a:ext cx="192024" cy="192024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</a:t>
            </a:r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41D4568A-C5DC-914A-8452-4F665708DFCA}"/>
              </a:ext>
            </a:extLst>
          </p:cNvPr>
          <p:cNvSpPr/>
          <p:nvPr/>
        </p:nvSpPr>
        <p:spPr>
          <a:xfrm>
            <a:off x="6872480" y="3792622"/>
            <a:ext cx="192024" cy="192024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</a:t>
            </a:r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DDA30F44-0FDD-DC43-8D16-F3DC211FB261}"/>
              </a:ext>
            </a:extLst>
          </p:cNvPr>
          <p:cNvSpPr/>
          <p:nvPr/>
        </p:nvSpPr>
        <p:spPr>
          <a:xfrm>
            <a:off x="7437122" y="3792622"/>
            <a:ext cx="192024" cy="192024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</a:t>
            </a:r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8D7AFF4E-EB73-4E41-A2F6-BAD6EAA8C853}"/>
              </a:ext>
            </a:extLst>
          </p:cNvPr>
          <p:cNvSpPr/>
          <p:nvPr/>
        </p:nvSpPr>
        <p:spPr>
          <a:xfrm>
            <a:off x="4607054" y="2396590"/>
            <a:ext cx="192024" cy="192024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</a:t>
            </a:r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4359A253-4336-5044-A085-993D58A53F8C}"/>
              </a:ext>
            </a:extLst>
          </p:cNvPr>
          <p:cNvSpPr/>
          <p:nvPr/>
        </p:nvSpPr>
        <p:spPr>
          <a:xfrm>
            <a:off x="4607054" y="2861934"/>
            <a:ext cx="192024" cy="192024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</a:t>
            </a:r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A6CCCEEC-84A8-FA46-A146-873AF248B70B}"/>
              </a:ext>
            </a:extLst>
          </p:cNvPr>
          <p:cNvSpPr/>
          <p:nvPr/>
        </p:nvSpPr>
        <p:spPr>
          <a:xfrm>
            <a:off x="4607054" y="3327278"/>
            <a:ext cx="192024" cy="192024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</a:t>
            </a:r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80207938-0570-F744-917D-6BD1BEAD3E53}"/>
              </a:ext>
            </a:extLst>
          </p:cNvPr>
          <p:cNvSpPr/>
          <p:nvPr/>
        </p:nvSpPr>
        <p:spPr>
          <a:xfrm>
            <a:off x="4607054" y="3792622"/>
            <a:ext cx="192024" cy="192024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65AB7DD-D77B-3044-9F52-CC7C0EF37BAD}"/>
              </a:ext>
            </a:extLst>
          </p:cNvPr>
          <p:cNvSpPr txBox="1"/>
          <p:nvPr/>
        </p:nvSpPr>
        <p:spPr>
          <a:xfrm>
            <a:off x="4562856" y="1586277"/>
            <a:ext cx="560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(+)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F6FB78DE-2E9F-BB42-AC07-26B6AF88E693}"/>
              </a:ext>
            </a:extLst>
          </p:cNvPr>
          <p:cNvSpPr txBox="1"/>
          <p:nvPr/>
        </p:nvSpPr>
        <p:spPr>
          <a:xfrm>
            <a:off x="4004691" y="1590987"/>
            <a:ext cx="560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>
                <a:solidFill>
                  <a:srgbClr val="FFC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(-)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556A8179-419E-1145-8EFF-9947FC5F4EF0}"/>
              </a:ext>
            </a:extLst>
          </p:cNvPr>
          <p:cNvSpPr/>
          <p:nvPr/>
        </p:nvSpPr>
        <p:spPr>
          <a:xfrm>
            <a:off x="4607054" y="1984248"/>
            <a:ext cx="515872" cy="2018686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07" name="Rounded Rectangle 106">
            <a:extLst>
              <a:ext uri="{FF2B5EF4-FFF2-40B4-BE49-F238E27FC236}">
                <a16:creationId xmlns:a16="http://schemas.microsoft.com/office/drawing/2014/main" id="{2923AAC7-BB73-FF49-B0DC-75B84DF350A2}"/>
              </a:ext>
            </a:extLst>
          </p:cNvPr>
          <p:cNvSpPr/>
          <p:nvPr/>
        </p:nvSpPr>
        <p:spPr>
          <a:xfrm>
            <a:off x="3982218" y="1984248"/>
            <a:ext cx="515872" cy="2018686"/>
          </a:xfrm>
          <a:prstGeom prst="roundRect">
            <a:avLst/>
          </a:prstGeom>
          <a:solidFill>
            <a:srgbClr val="FFC000">
              <a:alpha val="3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F809B65-A7C0-8946-8BA5-77D7B706F01C}"/>
              </a:ext>
            </a:extLst>
          </p:cNvPr>
          <p:cNvSpPr txBox="1"/>
          <p:nvPr/>
        </p:nvSpPr>
        <p:spPr>
          <a:xfrm>
            <a:off x="1799844" y="4188814"/>
            <a:ext cx="1129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/>
              <a:t>neutral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F7D62EFD-595F-5744-8B3B-4731284548B7}"/>
              </a:ext>
            </a:extLst>
          </p:cNvPr>
          <p:cNvSpPr txBox="1"/>
          <p:nvPr/>
        </p:nvSpPr>
        <p:spPr>
          <a:xfrm>
            <a:off x="5935220" y="4192462"/>
            <a:ext cx="1129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/>
              <a:t>neutral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196022A-777E-AB44-AD76-D7DE6F11DB5D}"/>
              </a:ext>
            </a:extLst>
          </p:cNvPr>
          <p:cNvSpPr txBox="1"/>
          <p:nvPr/>
        </p:nvSpPr>
        <p:spPr>
          <a:xfrm>
            <a:off x="3427856" y="1130491"/>
            <a:ext cx="2251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KR" b="1"/>
              <a:t>Depletion region</a:t>
            </a:r>
          </a:p>
        </p:txBody>
      </p: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5E69C418-BF7F-854A-A349-C9EF47E90FFF}"/>
              </a:ext>
            </a:extLst>
          </p:cNvPr>
          <p:cNvCxnSpPr/>
          <p:nvPr/>
        </p:nvCxnSpPr>
        <p:spPr>
          <a:xfrm>
            <a:off x="5171693" y="1954678"/>
            <a:ext cx="9144" cy="2048256"/>
          </a:xfrm>
          <a:prstGeom prst="line">
            <a:avLst/>
          </a:prstGeom>
          <a:ln w="508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A7F10D03-FE43-FA49-8ACB-AC670956BAF5}"/>
              </a:ext>
            </a:extLst>
          </p:cNvPr>
          <p:cNvCxnSpPr/>
          <p:nvPr/>
        </p:nvCxnSpPr>
        <p:spPr>
          <a:xfrm>
            <a:off x="3869820" y="1969463"/>
            <a:ext cx="9144" cy="2048256"/>
          </a:xfrm>
          <a:prstGeom prst="line">
            <a:avLst/>
          </a:prstGeom>
          <a:ln w="508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CA62FFF-9434-1E4A-BE7E-DC219554D94E}"/>
              </a:ext>
            </a:extLst>
          </p:cNvPr>
          <p:cNvSpPr txBox="1"/>
          <p:nvPr/>
        </p:nvSpPr>
        <p:spPr>
          <a:xfrm>
            <a:off x="288034" y="2449592"/>
            <a:ext cx="6960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sz="3600" b="1"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C773ADFF-8A03-8549-85DE-7A57B0E6CD60}"/>
              </a:ext>
            </a:extLst>
          </p:cNvPr>
          <p:cNvCxnSpPr/>
          <p:nvPr/>
        </p:nvCxnSpPr>
        <p:spPr>
          <a:xfrm>
            <a:off x="361008" y="3072246"/>
            <a:ext cx="891720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TextBox 134">
            <a:extLst>
              <a:ext uri="{FF2B5EF4-FFF2-40B4-BE49-F238E27FC236}">
                <a16:creationId xmlns:a16="http://schemas.microsoft.com/office/drawing/2014/main" id="{107D035F-7D1F-FB43-8F7A-2DEF267D5100}"/>
              </a:ext>
            </a:extLst>
          </p:cNvPr>
          <p:cNvSpPr txBox="1"/>
          <p:nvPr/>
        </p:nvSpPr>
        <p:spPr>
          <a:xfrm>
            <a:off x="8061009" y="2372730"/>
            <a:ext cx="6960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sz="3600" b="1"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</a:p>
        </p:txBody>
      </p: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03BE91D6-B649-8343-A173-FC96957A07E5}"/>
              </a:ext>
            </a:extLst>
          </p:cNvPr>
          <p:cNvCxnSpPr/>
          <p:nvPr/>
        </p:nvCxnSpPr>
        <p:spPr>
          <a:xfrm>
            <a:off x="7845576" y="3006421"/>
            <a:ext cx="891720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TextBox 137">
            <a:extLst>
              <a:ext uri="{FF2B5EF4-FFF2-40B4-BE49-F238E27FC236}">
                <a16:creationId xmlns:a16="http://schemas.microsoft.com/office/drawing/2014/main" id="{9EC1EE41-0614-EC44-A7C0-CC665DEE36D6}"/>
              </a:ext>
            </a:extLst>
          </p:cNvPr>
          <p:cNvSpPr txBox="1"/>
          <p:nvPr/>
        </p:nvSpPr>
        <p:spPr>
          <a:xfrm>
            <a:off x="6872480" y="423318"/>
            <a:ext cx="49720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KR" sz="2800" u="sng"/>
              <a:t>Reverse biasing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0925FC71-81FB-7D40-BA7F-77EF5B50697C}"/>
              </a:ext>
            </a:extLst>
          </p:cNvPr>
          <p:cNvSpPr txBox="1"/>
          <p:nvPr/>
        </p:nvSpPr>
        <p:spPr>
          <a:xfrm>
            <a:off x="171263" y="5169253"/>
            <a:ext cx="51093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/>
              <a:t>"Note: In practical cases, doping is carried out in the ratio 1:10</a:t>
            </a:r>
            <a:r>
              <a:rPr lang="en-KR" baseline="30000"/>
              <a:t>8</a:t>
            </a:r>
            <a:r>
              <a:rPr lang="en-KR"/>
              <a:t>"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9ED1B83-AC26-F7FA-DADD-7713B59D3F53}"/>
              </a:ext>
            </a:extLst>
          </p:cNvPr>
          <p:cNvSpPr txBox="1"/>
          <p:nvPr/>
        </p:nvSpPr>
        <p:spPr>
          <a:xfrm>
            <a:off x="8897420" y="1586277"/>
            <a:ext cx="336992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/>
              <a:t>If </a:t>
            </a:r>
            <a:r>
              <a:rPr lang="en-KR" b="1"/>
              <a:t>forward bias </a:t>
            </a:r>
            <a:r>
              <a:rPr lang="en-KR"/>
              <a:t>voltage &gt; junction potential, electrons can suddenly pass through the depletion region.</a:t>
            </a:r>
          </a:p>
          <a:p>
            <a:r>
              <a:rPr lang="en-KR"/>
              <a:t>(</a:t>
            </a:r>
            <a:r>
              <a:rPr lang="en-KR" u="sng"/>
              <a:t>drift current</a:t>
            </a:r>
            <a:r>
              <a:rPr lang="en-KR"/>
              <a:t>)</a:t>
            </a:r>
          </a:p>
          <a:p>
            <a:endParaRPr lang="en-KR"/>
          </a:p>
          <a:p>
            <a:r>
              <a:rPr lang="en-KR"/>
              <a:t>If </a:t>
            </a:r>
            <a:r>
              <a:rPr lang="en-KR" b="1"/>
              <a:t>reverse bias</a:t>
            </a:r>
            <a:r>
              <a:rPr lang="en-KR"/>
              <a:t> is applied, depletion region widens. Theoretically there should be no current, but practically a low </a:t>
            </a:r>
            <a:r>
              <a:rPr lang="en-KR" u="sng"/>
              <a:t>leackage current</a:t>
            </a:r>
            <a:r>
              <a:rPr lang="en-KR"/>
              <a:t> (~ nA) appears.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DD82D0D7-38B6-12E9-FBBE-58B731342650}"/>
              </a:ext>
            </a:extLst>
          </p:cNvPr>
          <p:cNvSpPr txBox="1"/>
          <p:nvPr/>
        </p:nvSpPr>
        <p:spPr>
          <a:xfrm>
            <a:off x="3395282" y="4371694"/>
            <a:ext cx="207378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KR" sz="1600"/>
              <a:t>Junction potential</a:t>
            </a:r>
          </a:p>
          <a:p>
            <a:pPr algn="ctr"/>
            <a:r>
              <a:rPr lang="en-KR" sz="1400">
                <a:latin typeface="Consolas" panose="020B0609020204030204" pitchFamily="49" charset="0"/>
                <a:cs typeface="Consolas" panose="020B0609020204030204" pitchFamily="49" charset="0"/>
              </a:rPr>
              <a:t>V = 0.6 V for Si</a:t>
            </a:r>
          </a:p>
          <a:p>
            <a:pPr algn="ctr"/>
            <a:r>
              <a:rPr lang="en-KR" sz="1400">
                <a:latin typeface="Consolas" panose="020B0609020204030204" pitchFamily="49" charset="0"/>
                <a:cs typeface="Consolas" panose="020B0609020204030204" pitchFamily="49" charset="0"/>
              </a:rPr>
              <a:t>V = 0.3 V for Ge</a:t>
            </a:r>
            <a:endParaRPr lang="en-KR" sz="16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3CE94873-3C61-39E3-7040-DDF449361440}"/>
              </a:ext>
            </a:extLst>
          </p:cNvPr>
          <p:cNvCxnSpPr/>
          <p:nvPr/>
        </p:nvCxnSpPr>
        <p:spPr>
          <a:xfrm flipH="1">
            <a:off x="4092702" y="4188814"/>
            <a:ext cx="75018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TextBox 140">
            <a:extLst>
              <a:ext uri="{FF2B5EF4-FFF2-40B4-BE49-F238E27FC236}">
                <a16:creationId xmlns:a16="http://schemas.microsoft.com/office/drawing/2014/main" id="{DDE45C60-D239-91BF-0E7B-556D06A831D8}"/>
              </a:ext>
            </a:extLst>
          </p:cNvPr>
          <p:cNvSpPr txBox="1"/>
          <p:nvPr/>
        </p:nvSpPr>
        <p:spPr>
          <a:xfrm>
            <a:off x="4756403" y="4123668"/>
            <a:ext cx="430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b="1"/>
              <a:t>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CF04D0F-DC54-6919-E525-E5125218287F}"/>
              </a:ext>
            </a:extLst>
          </p:cNvPr>
          <p:cNvSpPr txBox="1"/>
          <p:nvPr/>
        </p:nvSpPr>
        <p:spPr>
          <a:xfrm>
            <a:off x="9803630" y="4902391"/>
            <a:ext cx="2223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/>
              <a:t>kTC "dark current"</a:t>
            </a:r>
          </a:p>
        </p:txBody>
      </p:sp>
    </p:spTree>
    <p:extLst>
      <p:ext uri="{BB962C8B-B14F-4D97-AF65-F5344CB8AC3E}">
        <p14:creationId xmlns:p14="http://schemas.microsoft.com/office/powerpoint/2010/main" val="492869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613B0F3-DC55-E34F-BCB3-A314DFC756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KR"/>
              <a:t>PN-junction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DED4C61-3570-F44B-8061-8B622D845B0D}"/>
              </a:ext>
            </a:extLst>
          </p:cNvPr>
          <p:cNvSpPr/>
          <p:nvPr/>
        </p:nvSpPr>
        <p:spPr>
          <a:xfrm>
            <a:off x="1261872" y="1984248"/>
            <a:ext cx="6583680" cy="20482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EF21FF3-4FF7-E049-A371-0799904BA9BF}"/>
              </a:ext>
            </a:extLst>
          </p:cNvPr>
          <p:cNvCxnSpPr>
            <a:stCxn id="4" idx="0"/>
          </p:cNvCxnSpPr>
          <p:nvPr/>
        </p:nvCxnSpPr>
        <p:spPr>
          <a:xfrm>
            <a:off x="4553712" y="1984248"/>
            <a:ext cx="9144" cy="2048256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8EF2AA1-09D1-F54A-A49E-DDB53B96A649}"/>
              </a:ext>
            </a:extLst>
          </p:cNvPr>
          <p:cNvSpPr txBox="1"/>
          <p:nvPr/>
        </p:nvSpPr>
        <p:spPr>
          <a:xfrm>
            <a:off x="1252728" y="1614916"/>
            <a:ext cx="941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>
                <a:solidFill>
                  <a:schemeClr val="accent2"/>
                </a:solidFill>
              </a:rPr>
              <a:t>P-type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5B9E53-D439-E343-AA36-800F3FB56512}"/>
              </a:ext>
            </a:extLst>
          </p:cNvPr>
          <p:cNvSpPr txBox="1"/>
          <p:nvPr/>
        </p:nvSpPr>
        <p:spPr>
          <a:xfrm>
            <a:off x="6699504" y="1614916"/>
            <a:ext cx="1155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KR">
                <a:solidFill>
                  <a:srgbClr val="FFC000"/>
                </a:solidFill>
              </a:rPr>
              <a:t>N-type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9D38409-E4F3-D549-8A85-F81F18DD8EE9}"/>
              </a:ext>
            </a:extLst>
          </p:cNvPr>
          <p:cNvSpPr/>
          <p:nvPr/>
        </p:nvSpPr>
        <p:spPr>
          <a:xfrm>
            <a:off x="1943100" y="2257568"/>
            <a:ext cx="192024" cy="192024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20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B9300B2-8821-A843-82E9-00CDF2ABECD7}"/>
              </a:ext>
            </a:extLst>
          </p:cNvPr>
          <p:cNvSpPr/>
          <p:nvPr/>
        </p:nvSpPr>
        <p:spPr>
          <a:xfrm>
            <a:off x="2510028" y="2257568"/>
            <a:ext cx="192024" cy="192024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20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02746DF-414D-B741-88A4-022C040FE7E2}"/>
              </a:ext>
            </a:extLst>
          </p:cNvPr>
          <p:cNvSpPr/>
          <p:nvPr/>
        </p:nvSpPr>
        <p:spPr>
          <a:xfrm>
            <a:off x="3074670" y="2257568"/>
            <a:ext cx="192024" cy="192024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20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28630DD-3E8E-884A-8C14-96607FC21C94}"/>
              </a:ext>
            </a:extLst>
          </p:cNvPr>
          <p:cNvSpPr/>
          <p:nvPr/>
        </p:nvSpPr>
        <p:spPr>
          <a:xfrm>
            <a:off x="3639312" y="2257568"/>
            <a:ext cx="192024" cy="192024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20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239A95B-3940-A143-8FEC-BBA6677AF6B3}"/>
              </a:ext>
            </a:extLst>
          </p:cNvPr>
          <p:cNvSpPr/>
          <p:nvPr/>
        </p:nvSpPr>
        <p:spPr>
          <a:xfrm>
            <a:off x="1943100" y="2722912"/>
            <a:ext cx="192024" cy="192024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20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1514E10-DBF0-624E-9988-B780F661A929}"/>
              </a:ext>
            </a:extLst>
          </p:cNvPr>
          <p:cNvSpPr/>
          <p:nvPr/>
        </p:nvSpPr>
        <p:spPr>
          <a:xfrm>
            <a:off x="2510028" y="2722912"/>
            <a:ext cx="192024" cy="192024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20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11385F5-20E3-244F-83FE-DC73CE5FA713}"/>
              </a:ext>
            </a:extLst>
          </p:cNvPr>
          <p:cNvSpPr/>
          <p:nvPr/>
        </p:nvSpPr>
        <p:spPr>
          <a:xfrm>
            <a:off x="3074670" y="2722912"/>
            <a:ext cx="192024" cy="192024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20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D586B6D-B3D5-2048-9783-AE57DF3B4E38}"/>
              </a:ext>
            </a:extLst>
          </p:cNvPr>
          <p:cNvSpPr/>
          <p:nvPr/>
        </p:nvSpPr>
        <p:spPr>
          <a:xfrm>
            <a:off x="3639312" y="2722912"/>
            <a:ext cx="192024" cy="192024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20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038692F-62FB-064F-AE36-48EE899B0577}"/>
              </a:ext>
            </a:extLst>
          </p:cNvPr>
          <p:cNvSpPr/>
          <p:nvPr/>
        </p:nvSpPr>
        <p:spPr>
          <a:xfrm>
            <a:off x="1943100" y="3188256"/>
            <a:ext cx="192024" cy="192024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20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7EC0B9B-AADB-7840-BFB1-489DF89159E7}"/>
              </a:ext>
            </a:extLst>
          </p:cNvPr>
          <p:cNvSpPr/>
          <p:nvPr/>
        </p:nvSpPr>
        <p:spPr>
          <a:xfrm>
            <a:off x="2510028" y="3188256"/>
            <a:ext cx="192024" cy="192024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20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3B975E9-5219-F34E-9EC9-979B5F892BC9}"/>
              </a:ext>
            </a:extLst>
          </p:cNvPr>
          <p:cNvSpPr/>
          <p:nvPr/>
        </p:nvSpPr>
        <p:spPr>
          <a:xfrm>
            <a:off x="3074670" y="3188256"/>
            <a:ext cx="192024" cy="192024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20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C48C667B-EAEF-AE47-AEC7-36CC28041E9E}"/>
              </a:ext>
            </a:extLst>
          </p:cNvPr>
          <p:cNvSpPr/>
          <p:nvPr/>
        </p:nvSpPr>
        <p:spPr>
          <a:xfrm>
            <a:off x="3639312" y="3188256"/>
            <a:ext cx="192024" cy="192024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20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412E4C94-05A9-1F46-9998-CA37ED79D0CC}"/>
              </a:ext>
            </a:extLst>
          </p:cNvPr>
          <p:cNvSpPr/>
          <p:nvPr/>
        </p:nvSpPr>
        <p:spPr>
          <a:xfrm>
            <a:off x="1943100" y="3653600"/>
            <a:ext cx="192024" cy="192024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20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77D6A0C3-DF4C-C345-B694-ACE103ADFE7F}"/>
              </a:ext>
            </a:extLst>
          </p:cNvPr>
          <p:cNvSpPr/>
          <p:nvPr/>
        </p:nvSpPr>
        <p:spPr>
          <a:xfrm>
            <a:off x="2510028" y="3653600"/>
            <a:ext cx="192024" cy="192024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20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CDEA96A2-2CCB-BD40-B80F-EF892D2C46F4}"/>
              </a:ext>
            </a:extLst>
          </p:cNvPr>
          <p:cNvSpPr/>
          <p:nvPr/>
        </p:nvSpPr>
        <p:spPr>
          <a:xfrm>
            <a:off x="3074670" y="3653600"/>
            <a:ext cx="192024" cy="192024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20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2D8C2A9-B58A-9548-9D27-9E0AEBAF3FBA}"/>
              </a:ext>
            </a:extLst>
          </p:cNvPr>
          <p:cNvSpPr/>
          <p:nvPr/>
        </p:nvSpPr>
        <p:spPr>
          <a:xfrm>
            <a:off x="3639312" y="3653600"/>
            <a:ext cx="192024" cy="192024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20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ECB779F-FBB1-DA4E-AEA3-769D26A91A19}"/>
              </a:ext>
            </a:extLst>
          </p:cNvPr>
          <p:cNvSpPr txBox="1"/>
          <p:nvPr/>
        </p:nvSpPr>
        <p:spPr>
          <a:xfrm>
            <a:off x="145161" y="5815584"/>
            <a:ext cx="52280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/>
              <a:t>Note:</a:t>
            </a:r>
            <a:r>
              <a:rPr lang="en-KR" baseline="30000"/>
              <a:t> 5</a:t>
            </a:r>
            <a:r>
              <a:rPr lang="en-KR"/>
              <a:t>B and </a:t>
            </a:r>
            <a:r>
              <a:rPr lang="en-KR" baseline="30000"/>
              <a:t>15</a:t>
            </a:r>
            <a:r>
              <a:rPr lang="en-KR"/>
              <a:t>P atoms are </a:t>
            </a:r>
            <a:r>
              <a:rPr lang="en-KR" b="1" u="sng"/>
              <a:t>immobile</a:t>
            </a:r>
            <a:r>
              <a:rPr lang="en-KR"/>
              <a:t> as they are bonded to </a:t>
            </a:r>
            <a:r>
              <a:rPr lang="en-KR" baseline="30000"/>
              <a:t>14</a:t>
            </a:r>
            <a:r>
              <a:rPr lang="en-KR"/>
              <a:t>Si as crystal structure.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4962CCA9-017A-8948-B7AD-1B4EF25E4860}"/>
              </a:ext>
            </a:extLst>
          </p:cNvPr>
          <p:cNvSpPr/>
          <p:nvPr/>
        </p:nvSpPr>
        <p:spPr>
          <a:xfrm>
            <a:off x="1373886" y="2257568"/>
            <a:ext cx="192024" cy="192024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20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77E40640-4746-6A43-BFF0-F4228BECCF7B}"/>
              </a:ext>
            </a:extLst>
          </p:cNvPr>
          <p:cNvSpPr/>
          <p:nvPr/>
        </p:nvSpPr>
        <p:spPr>
          <a:xfrm>
            <a:off x="1373886" y="2722912"/>
            <a:ext cx="192024" cy="192024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20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DDCC9F23-1E21-AC4D-AECA-7297292AE740}"/>
              </a:ext>
            </a:extLst>
          </p:cNvPr>
          <p:cNvSpPr/>
          <p:nvPr/>
        </p:nvSpPr>
        <p:spPr>
          <a:xfrm>
            <a:off x="1373886" y="3188256"/>
            <a:ext cx="192024" cy="192024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20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8AB2912C-D463-0D44-ADFD-1493FDCD19E8}"/>
              </a:ext>
            </a:extLst>
          </p:cNvPr>
          <p:cNvSpPr/>
          <p:nvPr/>
        </p:nvSpPr>
        <p:spPr>
          <a:xfrm>
            <a:off x="1373886" y="3653600"/>
            <a:ext cx="192024" cy="192024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20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75DDB0C8-2EF2-A643-90D2-3F0154CF03BC}"/>
              </a:ext>
            </a:extLst>
          </p:cNvPr>
          <p:cNvSpPr/>
          <p:nvPr/>
        </p:nvSpPr>
        <p:spPr>
          <a:xfrm>
            <a:off x="5285232" y="2257568"/>
            <a:ext cx="192024" cy="192024"/>
          </a:xfrm>
          <a:prstGeom prst="ellipse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CF928E27-7190-AB46-902D-64C11AC1FA93}"/>
              </a:ext>
            </a:extLst>
          </p:cNvPr>
          <p:cNvSpPr/>
          <p:nvPr/>
        </p:nvSpPr>
        <p:spPr>
          <a:xfrm>
            <a:off x="5285232" y="2722912"/>
            <a:ext cx="192024" cy="192024"/>
          </a:xfrm>
          <a:prstGeom prst="ellipse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44EB896C-7C09-2C46-8E08-018C11EB17AC}"/>
              </a:ext>
            </a:extLst>
          </p:cNvPr>
          <p:cNvSpPr/>
          <p:nvPr/>
        </p:nvSpPr>
        <p:spPr>
          <a:xfrm>
            <a:off x="5285232" y="3185684"/>
            <a:ext cx="192024" cy="192024"/>
          </a:xfrm>
          <a:prstGeom prst="ellipse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4482A1FC-1B9C-C444-A8B3-483E22235D09}"/>
              </a:ext>
            </a:extLst>
          </p:cNvPr>
          <p:cNvSpPr/>
          <p:nvPr/>
        </p:nvSpPr>
        <p:spPr>
          <a:xfrm>
            <a:off x="5280660" y="3653600"/>
            <a:ext cx="192024" cy="192024"/>
          </a:xfrm>
          <a:prstGeom prst="ellipse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8D166F4B-F74C-E24B-B8AC-98A766A76246}"/>
              </a:ext>
            </a:extLst>
          </p:cNvPr>
          <p:cNvSpPr/>
          <p:nvPr/>
        </p:nvSpPr>
        <p:spPr>
          <a:xfrm>
            <a:off x="5849874" y="2257568"/>
            <a:ext cx="192024" cy="192024"/>
          </a:xfrm>
          <a:prstGeom prst="ellipse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F69E521C-3E84-D542-9923-91D1B1F1D786}"/>
              </a:ext>
            </a:extLst>
          </p:cNvPr>
          <p:cNvSpPr/>
          <p:nvPr/>
        </p:nvSpPr>
        <p:spPr>
          <a:xfrm>
            <a:off x="5849874" y="2722912"/>
            <a:ext cx="192024" cy="192024"/>
          </a:xfrm>
          <a:prstGeom prst="ellipse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2786A0B5-B55E-CC49-B37C-9BCB2C00BCF7}"/>
              </a:ext>
            </a:extLst>
          </p:cNvPr>
          <p:cNvSpPr/>
          <p:nvPr/>
        </p:nvSpPr>
        <p:spPr>
          <a:xfrm>
            <a:off x="5849874" y="3185684"/>
            <a:ext cx="192024" cy="192024"/>
          </a:xfrm>
          <a:prstGeom prst="ellipse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7227F835-5E66-564D-8944-59B7BA261558}"/>
              </a:ext>
            </a:extLst>
          </p:cNvPr>
          <p:cNvSpPr/>
          <p:nvPr/>
        </p:nvSpPr>
        <p:spPr>
          <a:xfrm>
            <a:off x="5845302" y="3653600"/>
            <a:ext cx="192024" cy="192024"/>
          </a:xfrm>
          <a:prstGeom prst="ellipse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AA237206-288F-FF47-8CFD-D0F71C97C2AD}"/>
              </a:ext>
            </a:extLst>
          </p:cNvPr>
          <p:cNvSpPr/>
          <p:nvPr/>
        </p:nvSpPr>
        <p:spPr>
          <a:xfrm>
            <a:off x="6414516" y="2257568"/>
            <a:ext cx="192024" cy="192024"/>
          </a:xfrm>
          <a:prstGeom prst="ellipse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06DA9AA3-C497-A542-B5BC-B1030170BABC}"/>
              </a:ext>
            </a:extLst>
          </p:cNvPr>
          <p:cNvSpPr/>
          <p:nvPr/>
        </p:nvSpPr>
        <p:spPr>
          <a:xfrm>
            <a:off x="6414516" y="2722912"/>
            <a:ext cx="192024" cy="192024"/>
          </a:xfrm>
          <a:prstGeom prst="ellipse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542E6F31-DC33-9A4D-BB64-37401E964027}"/>
              </a:ext>
            </a:extLst>
          </p:cNvPr>
          <p:cNvSpPr/>
          <p:nvPr/>
        </p:nvSpPr>
        <p:spPr>
          <a:xfrm>
            <a:off x="6414516" y="3185684"/>
            <a:ext cx="192024" cy="192024"/>
          </a:xfrm>
          <a:prstGeom prst="ellipse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70F58AC3-72F8-5C4A-87A6-AC9320D985CE}"/>
              </a:ext>
            </a:extLst>
          </p:cNvPr>
          <p:cNvSpPr/>
          <p:nvPr/>
        </p:nvSpPr>
        <p:spPr>
          <a:xfrm>
            <a:off x="6409944" y="3653600"/>
            <a:ext cx="192024" cy="192024"/>
          </a:xfrm>
          <a:prstGeom prst="ellipse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37151F45-992E-7E4A-87BB-5A9C343C960A}"/>
              </a:ext>
            </a:extLst>
          </p:cNvPr>
          <p:cNvSpPr/>
          <p:nvPr/>
        </p:nvSpPr>
        <p:spPr>
          <a:xfrm>
            <a:off x="6986016" y="2257568"/>
            <a:ext cx="192024" cy="192024"/>
          </a:xfrm>
          <a:prstGeom prst="ellipse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7344C8AE-2DB7-2D4B-81CA-B7CA00AA04B0}"/>
              </a:ext>
            </a:extLst>
          </p:cNvPr>
          <p:cNvSpPr/>
          <p:nvPr/>
        </p:nvSpPr>
        <p:spPr>
          <a:xfrm>
            <a:off x="6986016" y="2722912"/>
            <a:ext cx="192024" cy="192024"/>
          </a:xfrm>
          <a:prstGeom prst="ellipse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1A6FBB7E-F3A7-9548-A3C0-8D8F670E3DE4}"/>
              </a:ext>
            </a:extLst>
          </p:cNvPr>
          <p:cNvSpPr/>
          <p:nvPr/>
        </p:nvSpPr>
        <p:spPr>
          <a:xfrm>
            <a:off x="6986016" y="3185684"/>
            <a:ext cx="192024" cy="192024"/>
          </a:xfrm>
          <a:prstGeom prst="ellipse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2F9AA761-0E4B-BE42-BF11-E3959470A098}"/>
              </a:ext>
            </a:extLst>
          </p:cNvPr>
          <p:cNvSpPr/>
          <p:nvPr/>
        </p:nvSpPr>
        <p:spPr>
          <a:xfrm>
            <a:off x="6981444" y="3653600"/>
            <a:ext cx="192024" cy="192024"/>
          </a:xfrm>
          <a:prstGeom prst="ellipse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016FBC3B-F0A4-7245-BAD4-6F8139118616}"/>
              </a:ext>
            </a:extLst>
          </p:cNvPr>
          <p:cNvSpPr/>
          <p:nvPr/>
        </p:nvSpPr>
        <p:spPr>
          <a:xfrm>
            <a:off x="7550658" y="2257568"/>
            <a:ext cx="192024" cy="192024"/>
          </a:xfrm>
          <a:prstGeom prst="ellipse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648BE06A-A691-254D-BED1-7DCE55E5E4EA}"/>
              </a:ext>
            </a:extLst>
          </p:cNvPr>
          <p:cNvSpPr/>
          <p:nvPr/>
        </p:nvSpPr>
        <p:spPr>
          <a:xfrm>
            <a:off x="7550658" y="2722912"/>
            <a:ext cx="192024" cy="192024"/>
          </a:xfrm>
          <a:prstGeom prst="ellipse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674B3572-1703-AE47-98FE-93C8D3F8A47E}"/>
              </a:ext>
            </a:extLst>
          </p:cNvPr>
          <p:cNvSpPr/>
          <p:nvPr/>
        </p:nvSpPr>
        <p:spPr>
          <a:xfrm>
            <a:off x="7550658" y="3185684"/>
            <a:ext cx="192024" cy="192024"/>
          </a:xfrm>
          <a:prstGeom prst="ellipse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AC516307-72A5-5A41-9AE1-D97049E01C3B}"/>
              </a:ext>
            </a:extLst>
          </p:cNvPr>
          <p:cNvSpPr/>
          <p:nvPr/>
        </p:nvSpPr>
        <p:spPr>
          <a:xfrm>
            <a:off x="7546086" y="3653600"/>
            <a:ext cx="192024" cy="192024"/>
          </a:xfrm>
          <a:prstGeom prst="ellipse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D1D50BAB-093F-D24D-919F-A25F691310BA}"/>
              </a:ext>
            </a:extLst>
          </p:cNvPr>
          <p:cNvSpPr/>
          <p:nvPr/>
        </p:nvSpPr>
        <p:spPr>
          <a:xfrm>
            <a:off x="1831848" y="2414878"/>
            <a:ext cx="192024" cy="19202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2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51E5E724-8E63-4F4F-88C6-CED70C9C2057}"/>
              </a:ext>
            </a:extLst>
          </p:cNvPr>
          <p:cNvSpPr/>
          <p:nvPr/>
        </p:nvSpPr>
        <p:spPr>
          <a:xfrm>
            <a:off x="2398776" y="2414878"/>
            <a:ext cx="192024" cy="19202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2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6D51F8CB-0E77-A64C-BAC0-7A142160A41C}"/>
              </a:ext>
            </a:extLst>
          </p:cNvPr>
          <p:cNvSpPr/>
          <p:nvPr/>
        </p:nvSpPr>
        <p:spPr>
          <a:xfrm>
            <a:off x="2963418" y="2414878"/>
            <a:ext cx="192024" cy="19202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2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A93B81A8-442F-1B49-9939-DA6CB067E2C1}"/>
              </a:ext>
            </a:extLst>
          </p:cNvPr>
          <p:cNvSpPr/>
          <p:nvPr/>
        </p:nvSpPr>
        <p:spPr>
          <a:xfrm>
            <a:off x="3528060" y="2414878"/>
            <a:ext cx="192024" cy="19202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2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84A091EC-CA13-8144-8E53-F52109DC8853}"/>
              </a:ext>
            </a:extLst>
          </p:cNvPr>
          <p:cNvSpPr/>
          <p:nvPr/>
        </p:nvSpPr>
        <p:spPr>
          <a:xfrm>
            <a:off x="4092702" y="2414878"/>
            <a:ext cx="192024" cy="19202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2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A234427C-43A4-F447-B6E7-99757ED78589}"/>
              </a:ext>
            </a:extLst>
          </p:cNvPr>
          <p:cNvSpPr/>
          <p:nvPr/>
        </p:nvSpPr>
        <p:spPr>
          <a:xfrm>
            <a:off x="1831848" y="2880222"/>
            <a:ext cx="192024" cy="19202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2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AA2154C6-145F-D347-8AD6-FECB126C6F93}"/>
              </a:ext>
            </a:extLst>
          </p:cNvPr>
          <p:cNvSpPr/>
          <p:nvPr/>
        </p:nvSpPr>
        <p:spPr>
          <a:xfrm>
            <a:off x="2398776" y="2880222"/>
            <a:ext cx="192024" cy="19202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2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235E5910-2C85-E14D-B95C-8AD4950DED99}"/>
              </a:ext>
            </a:extLst>
          </p:cNvPr>
          <p:cNvSpPr/>
          <p:nvPr/>
        </p:nvSpPr>
        <p:spPr>
          <a:xfrm>
            <a:off x="2963418" y="2880222"/>
            <a:ext cx="192024" cy="19202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2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F93FCF51-5AA2-EA4C-8135-4DDA119AE4F2}"/>
              </a:ext>
            </a:extLst>
          </p:cNvPr>
          <p:cNvSpPr/>
          <p:nvPr/>
        </p:nvSpPr>
        <p:spPr>
          <a:xfrm>
            <a:off x="3528060" y="2880222"/>
            <a:ext cx="192024" cy="19202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2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8B241926-4CDE-254B-9EC7-CA80E8FA2841}"/>
              </a:ext>
            </a:extLst>
          </p:cNvPr>
          <p:cNvSpPr/>
          <p:nvPr/>
        </p:nvSpPr>
        <p:spPr>
          <a:xfrm>
            <a:off x="4092702" y="2880222"/>
            <a:ext cx="192024" cy="19202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2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8073DECD-6A8E-754F-BE72-03168D0D11E9}"/>
              </a:ext>
            </a:extLst>
          </p:cNvPr>
          <p:cNvSpPr/>
          <p:nvPr/>
        </p:nvSpPr>
        <p:spPr>
          <a:xfrm>
            <a:off x="1831848" y="3345566"/>
            <a:ext cx="192024" cy="19202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2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827C6644-8F8D-C84D-BD31-B1979E7D6A24}"/>
              </a:ext>
            </a:extLst>
          </p:cNvPr>
          <p:cNvSpPr/>
          <p:nvPr/>
        </p:nvSpPr>
        <p:spPr>
          <a:xfrm>
            <a:off x="2398776" y="3345566"/>
            <a:ext cx="192024" cy="19202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2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D9091DD5-23CD-6149-9023-72DB0CCC0B71}"/>
              </a:ext>
            </a:extLst>
          </p:cNvPr>
          <p:cNvSpPr/>
          <p:nvPr/>
        </p:nvSpPr>
        <p:spPr>
          <a:xfrm>
            <a:off x="2963418" y="3345566"/>
            <a:ext cx="192024" cy="19202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2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AB4C0943-8031-6345-989B-3CBBED06057E}"/>
              </a:ext>
            </a:extLst>
          </p:cNvPr>
          <p:cNvSpPr/>
          <p:nvPr/>
        </p:nvSpPr>
        <p:spPr>
          <a:xfrm>
            <a:off x="3528060" y="3345566"/>
            <a:ext cx="192024" cy="19202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2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198A60CA-DBFE-5E44-BB7E-37D0AAA40DF0}"/>
              </a:ext>
            </a:extLst>
          </p:cNvPr>
          <p:cNvSpPr/>
          <p:nvPr/>
        </p:nvSpPr>
        <p:spPr>
          <a:xfrm>
            <a:off x="4092702" y="3345566"/>
            <a:ext cx="192024" cy="19202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2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D3E31901-339A-C444-8696-C82F7DD82C43}"/>
              </a:ext>
            </a:extLst>
          </p:cNvPr>
          <p:cNvSpPr/>
          <p:nvPr/>
        </p:nvSpPr>
        <p:spPr>
          <a:xfrm>
            <a:off x="1831848" y="3810910"/>
            <a:ext cx="192024" cy="19202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2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1B12017E-E60C-1A4E-B596-3CE93ED64A84}"/>
              </a:ext>
            </a:extLst>
          </p:cNvPr>
          <p:cNvSpPr/>
          <p:nvPr/>
        </p:nvSpPr>
        <p:spPr>
          <a:xfrm>
            <a:off x="2398776" y="3810910"/>
            <a:ext cx="192024" cy="19202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2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400F96DA-97BD-8F40-8DA6-D9B2B08C33D0}"/>
              </a:ext>
            </a:extLst>
          </p:cNvPr>
          <p:cNvSpPr/>
          <p:nvPr/>
        </p:nvSpPr>
        <p:spPr>
          <a:xfrm>
            <a:off x="2963418" y="3810910"/>
            <a:ext cx="192024" cy="19202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2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0AB52F5F-F7AE-2347-9FD4-309CD4383A4F}"/>
              </a:ext>
            </a:extLst>
          </p:cNvPr>
          <p:cNvSpPr/>
          <p:nvPr/>
        </p:nvSpPr>
        <p:spPr>
          <a:xfrm>
            <a:off x="3528060" y="3810910"/>
            <a:ext cx="192024" cy="19202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2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2EB33A02-CAD2-0149-872C-BDD7B43BB905}"/>
              </a:ext>
            </a:extLst>
          </p:cNvPr>
          <p:cNvSpPr/>
          <p:nvPr/>
        </p:nvSpPr>
        <p:spPr>
          <a:xfrm>
            <a:off x="4092702" y="3810910"/>
            <a:ext cx="192024" cy="19202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2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38302F2B-39EB-0D45-B0F0-D70EE0588873}"/>
              </a:ext>
            </a:extLst>
          </p:cNvPr>
          <p:cNvSpPr/>
          <p:nvPr/>
        </p:nvSpPr>
        <p:spPr>
          <a:xfrm>
            <a:off x="1262634" y="2414878"/>
            <a:ext cx="192024" cy="19202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2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CFE1F88B-E82E-954B-8504-11E735A60BD2}"/>
              </a:ext>
            </a:extLst>
          </p:cNvPr>
          <p:cNvSpPr/>
          <p:nvPr/>
        </p:nvSpPr>
        <p:spPr>
          <a:xfrm>
            <a:off x="1262634" y="2880222"/>
            <a:ext cx="192024" cy="19202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2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32D74AC3-0552-CB47-B99D-F2410826E747}"/>
              </a:ext>
            </a:extLst>
          </p:cNvPr>
          <p:cNvSpPr/>
          <p:nvPr/>
        </p:nvSpPr>
        <p:spPr>
          <a:xfrm>
            <a:off x="1262634" y="3345566"/>
            <a:ext cx="192024" cy="19202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2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F7145DBB-8F10-F54D-B2E3-9A137B2479E4}"/>
              </a:ext>
            </a:extLst>
          </p:cNvPr>
          <p:cNvSpPr/>
          <p:nvPr/>
        </p:nvSpPr>
        <p:spPr>
          <a:xfrm>
            <a:off x="1262634" y="3810910"/>
            <a:ext cx="192024" cy="19202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2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5F25D6C7-638B-CA47-A6FF-8FF92E71A5AC}"/>
              </a:ext>
            </a:extLst>
          </p:cNvPr>
          <p:cNvSpPr/>
          <p:nvPr/>
        </p:nvSpPr>
        <p:spPr>
          <a:xfrm>
            <a:off x="5176268" y="2396590"/>
            <a:ext cx="192024" cy="192024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</a:t>
            </a:r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4D60A6EB-0D80-624F-A9E2-490D31DD4186}"/>
              </a:ext>
            </a:extLst>
          </p:cNvPr>
          <p:cNvSpPr/>
          <p:nvPr/>
        </p:nvSpPr>
        <p:spPr>
          <a:xfrm>
            <a:off x="5743196" y="2396590"/>
            <a:ext cx="192024" cy="192024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</a:t>
            </a:r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EC158300-8B3A-6642-A14D-797E6FA5C271}"/>
              </a:ext>
            </a:extLst>
          </p:cNvPr>
          <p:cNvSpPr/>
          <p:nvPr/>
        </p:nvSpPr>
        <p:spPr>
          <a:xfrm>
            <a:off x="6307838" y="2396590"/>
            <a:ext cx="192024" cy="192024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</a:t>
            </a:r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4033F1E1-8ACF-C74A-8448-B784C7AED650}"/>
              </a:ext>
            </a:extLst>
          </p:cNvPr>
          <p:cNvSpPr/>
          <p:nvPr/>
        </p:nvSpPr>
        <p:spPr>
          <a:xfrm>
            <a:off x="6872480" y="2396590"/>
            <a:ext cx="192024" cy="192024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</a:t>
            </a:r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8C319B4F-11BA-9F4D-84B8-F3C4385BD96C}"/>
              </a:ext>
            </a:extLst>
          </p:cNvPr>
          <p:cNvSpPr/>
          <p:nvPr/>
        </p:nvSpPr>
        <p:spPr>
          <a:xfrm>
            <a:off x="7437122" y="2396590"/>
            <a:ext cx="192024" cy="192024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</a:t>
            </a:r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6CADFF65-5BDD-0246-8FFC-08DBBFBB81B6}"/>
              </a:ext>
            </a:extLst>
          </p:cNvPr>
          <p:cNvSpPr/>
          <p:nvPr/>
        </p:nvSpPr>
        <p:spPr>
          <a:xfrm>
            <a:off x="5176268" y="2861934"/>
            <a:ext cx="192024" cy="192024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</a:t>
            </a:r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02E31079-EB85-0642-A2A1-FA4F5E2A6A2B}"/>
              </a:ext>
            </a:extLst>
          </p:cNvPr>
          <p:cNvSpPr/>
          <p:nvPr/>
        </p:nvSpPr>
        <p:spPr>
          <a:xfrm>
            <a:off x="5743196" y="2861934"/>
            <a:ext cx="192024" cy="192024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</a:t>
            </a:r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1B2D4650-BC90-744B-9199-06332A488837}"/>
              </a:ext>
            </a:extLst>
          </p:cNvPr>
          <p:cNvSpPr/>
          <p:nvPr/>
        </p:nvSpPr>
        <p:spPr>
          <a:xfrm>
            <a:off x="6307838" y="2861934"/>
            <a:ext cx="192024" cy="192024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</a:t>
            </a:r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DF7E750B-7A40-0A4F-888E-10F933674D4E}"/>
              </a:ext>
            </a:extLst>
          </p:cNvPr>
          <p:cNvSpPr/>
          <p:nvPr/>
        </p:nvSpPr>
        <p:spPr>
          <a:xfrm>
            <a:off x="6872480" y="2861934"/>
            <a:ext cx="192024" cy="192024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</a:t>
            </a:r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8782E790-387C-B148-ACCC-5C9024453600}"/>
              </a:ext>
            </a:extLst>
          </p:cNvPr>
          <p:cNvSpPr/>
          <p:nvPr/>
        </p:nvSpPr>
        <p:spPr>
          <a:xfrm>
            <a:off x="7437122" y="2861934"/>
            <a:ext cx="192024" cy="192024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</a:t>
            </a:r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2795A603-63A7-7340-A66F-7B53B00511C9}"/>
              </a:ext>
            </a:extLst>
          </p:cNvPr>
          <p:cNvSpPr/>
          <p:nvPr/>
        </p:nvSpPr>
        <p:spPr>
          <a:xfrm>
            <a:off x="5176268" y="3327278"/>
            <a:ext cx="192024" cy="192024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</a:t>
            </a:r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47F0B6BB-AF7C-8E4A-8354-0F33BBD702DE}"/>
              </a:ext>
            </a:extLst>
          </p:cNvPr>
          <p:cNvSpPr/>
          <p:nvPr/>
        </p:nvSpPr>
        <p:spPr>
          <a:xfrm>
            <a:off x="5743196" y="3327278"/>
            <a:ext cx="192024" cy="192024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</a:t>
            </a:r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F4114BC4-379C-C945-967A-12886E011A6B}"/>
              </a:ext>
            </a:extLst>
          </p:cNvPr>
          <p:cNvSpPr/>
          <p:nvPr/>
        </p:nvSpPr>
        <p:spPr>
          <a:xfrm>
            <a:off x="6307838" y="3327278"/>
            <a:ext cx="192024" cy="192024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</a:t>
            </a:r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82DB35D4-9F8D-2B47-ACCA-A49CE4C0E816}"/>
              </a:ext>
            </a:extLst>
          </p:cNvPr>
          <p:cNvSpPr/>
          <p:nvPr/>
        </p:nvSpPr>
        <p:spPr>
          <a:xfrm>
            <a:off x="6872480" y="3327278"/>
            <a:ext cx="192024" cy="192024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</a:t>
            </a:r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904F6D37-D599-7D4D-B526-C63EBD524764}"/>
              </a:ext>
            </a:extLst>
          </p:cNvPr>
          <p:cNvSpPr/>
          <p:nvPr/>
        </p:nvSpPr>
        <p:spPr>
          <a:xfrm>
            <a:off x="7437122" y="3327278"/>
            <a:ext cx="192024" cy="192024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</a:t>
            </a:r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D4342246-C30F-4344-8384-FED8DDBA9F11}"/>
              </a:ext>
            </a:extLst>
          </p:cNvPr>
          <p:cNvSpPr/>
          <p:nvPr/>
        </p:nvSpPr>
        <p:spPr>
          <a:xfrm>
            <a:off x="5176268" y="3792622"/>
            <a:ext cx="192024" cy="192024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</a:t>
            </a:r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49300BC8-B817-6842-900C-5EBE3E5A6B8D}"/>
              </a:ext>
            </a:extLst>
          </p:cNvPr>
          <p:cNvSpPr/>
          <p:nvPr/>
        </p:nvSpPr>
        <p:spPr>
          <a:xfrm>
            <a:off x="5743196" y="3792622"/>
            <a:ext cx="192024" cy="192024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</a:t>
            </a:r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93E99A65-EA2F-8B44-ACBB-7BB4EFD18505}"/>
              </a:ext>
            </a:extLst>
          </p:cNvPr>
          <p:cNvSpPr/>
          <p:nvPr/>
        </p:nvSpPr>
        <p:spPr>
          <a:xfrm>
            <a:off x="6307838" y="3792622"/>
            <a:ext cx="192024" cy="192024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</a:t>
            </a:r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41D4568A-C5DC-914A-8452-4F665708DFCA}"/>
              </a:ext>
            </a:extLst>
          </p:cNvPr>
          <p:cNvSpPr/>
          <p:nvPr/>
        </p:nvSpPr>
        <p:spPr>
          <a:xfrm>
            <a:off x="6872480" y="3792622"/>
            <a:ext cx="192024" cy="192024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</a:t>
            </a:r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DDA30F44-0FDD-DC43-8D16-F3DC211FB261}"/>
              </a:ext>
            </a:extLst>
          </p:cNvPr>
          <p:cNvSpPr/>
          <p:nvPr/>
        </p:nvSpPr>
        <p:spPr>
          <a:xfrm>
            <a:off x="7437122" y="3792622"/>
            <a:ext cx="192024" cy="192024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</a:t>
            </a:r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8D7AFF4E-EB73-4E41-A2F6-BAD6EAA8C853}"/>
              </a:ext>
            </a:extLst>
          </p:cNvPr>
          <p:cNvSpPr/>
          <p:nvPr/>
        </p:nvSpPr>
        <p:spPr>
          <a:xfrm>
            <a:off x="4607054" y="2396590"/>
            <a:ext cx="192024" cy="192024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</a:t>
            </a:r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4359A253-4336-5044-A085-993D58A53F8C}"/>
              </a:ext>
            </a:extLst>
          </p:cNvPr>
          <p:cNvSpPr/>
          <p:nvPr/>
        </p:nvSpPr>
        <p:spPr>
          <a:xfrm>
            <a:off x="4607054" y="2861934"/>
            <a:ext cx="192024" cy="192024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</a:t>
            </a:r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A6CCCEEC-84A8-FA46-A146-873AF248B70B}"/>
              </a:ext>
            </a:extLst>
          </p:cNvPr>
          <p:cNvSpPr/>
          <p:nvPr/>
        </p:nvSpPr>
        <p:spPr>
          <a:xfrm>
            <a:off x="4607054" y="3327278"/>
            <a:ext cx="192024" cy="192024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</a:t>
            </a:r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80207938-0570-F744-917D-6BD1BEAD3E53}"/>
              </a:ext>
            </a:extLst>
          </p:cNvPr>
          <p:cNvSpPr/>
          <p:nvPr/>
        </p:nvSpPr>
        <p:spPr>
          <a:xfrm>
            <a:off x="4607054" y="3792622"/>
            <a:ext cx="192024" cy="192024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65AB7DD-D77B-3044-9F52-CC7C0EF37BAD}"/>
              </a:ext>
            </a:extLst>
          </p:cNvPr>
          <p:cNvSpPr txBox="1"/>
          <p:nvPr/>
        </p:nvSpPr>
        <p:spPr>
          <a:xfrm>
            <a:off x="4562856" y="1586277"/>
            <a:ext cx="560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(+)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F6FB78DE-2E9F-BB42-AC07-26B6AF88E693}"/>
              </a:ext>
            </a:extLst>
          </p:cNvPr>
          <p:cNvSpPr txBox="1"/>
          <p:nvPr/>
        </p:nvSpPr>
        <p:spPr>
          <a:xfrm>
            <a:off x="4004691" y="1590987"/>
            <a:ext cx="560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>
                <a:solidFill>
                  <a:srgbClr val="FFC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(-)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556A8179-419E-1145-8EFF-9947FC5F4EF0}"/>
              </a:ext>
            </a:extLst>
          </p:cNvPr>
          <p:cNvSpPr/>
          <p:nvPr/>
        </p:nvSpPr>
        <p:spPr>
          <a:xfrm>
            <a:off x="4607054" y="1984248"/>
            <a:ext cx="515872" cy="2018686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07" name="Rounded Rectangle 106">
            <a:extLst>
              <a:ext uri="{FF2B5EF4-FFF2-40B4-BE49-F238E27FC236}">
                <a16:creationId xmlns:a16="http://schemas.microsoft.com/office/drawing/2014/main" id="{2923AAC7-BB73-FF49-B0DC-75B84DF350A2}"/>
              </a:ext>
            </a:extLst>
          </p:cNvPr>
          <p:cNvSpPr/>
          <p:nvPr/>
        </p:nvSpPr>
        <p:spPr>
          <a:xfrm>
            <a:off x="3982218" y="1984248"/>
            <a:ext cx="515872" cy="2018686"/>
          </a:xfrm>
          <a:prstGeom prst="roundRect">
            <a:avLst/>
          </a:prstGeom>
          <a:solidFill>
            <a:srgbClr val="FFC000">
              <a:alpha val="3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F809B65-A7C0-8946-8BA5-77D7B706F01C}"/>
              </a:ext>
            </a:extLst>
          </p:cNvPr>
          <p:cNvSpPr txBox="1"/>
          <p:nvPr/>
        </p:nvSpPr>
        <p:spPr>
          <a:xfrm>
            <a:off x="1799844" y="4188814"/>
            <a:ext cx="1129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/>
              <a:t>neutral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F7D62EFD-595F-5744-8B3B-4731284548B7}"/>
              </a:ext>
            </a:extLst>
          </p:cNvPr>
          <p:cNvSpPr txBox="1"/>
          <p:nvPr/>
        </p:nvSpPr>
        <p:spPr>
          <a:xfrm>
            <a:off x="5935220" y="4192462"/>
            <a:ext cx="1129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/>
              <a:t>neutral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196022A-777E-AB44-AD76-D7DE6F11DB5D}"/>
              </a:ext>
            </a:extLst>
          </p:cNvPr>
          <p:cNvSpPr txBox="1"/>
          <p:nvPr/>
        </p:nvSpPr>
        <p:spPr>
          <a:xfrm>
            <a:off x="3427856" y="1130491"/>
            <a:ext cx="2251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KR" b="1"/>
              <a:t>Depletion region</a:t>
            </a:r>
          </a:p>
        </p:txBody>
      </p: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5E69C418-BF7F-854A-A349-C9EF47E90FFF}"/>
              </a:ext>
            </a:extLst>
          </p:cNvPr>
          <p:cNvCxnSpPr/>
          <p:nvPr/>
        </p:nvCxnSpPr>
        <p:spPr>
          <a:xfrm>
            <a:off x="5171693" y="1954678"/>
            <a:ext cx="9144" cy="2048256"/>
          </a:xfrm>
          <a:prstGeom prst="line">
            <a:avLst/>
          </a:prstGeom>
          <a:ln w="508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A7F10D03-FE43-FA49-8ACB-AC670956BAF5}"/>
              </a:ext>
            </a:extLst>
          </p:cNvPr>
          <p:cNvCxnSpPr/>
          <p:nvPr/>
        </p:nvCxnSpPr>
        <p:spPr>
          <a:xfrm>
            <a:off x="3869820" y="1969463"/>
            <a:ext cx="9144" cy="2048256"/>
          </a:xfrm>
          <a:prstGeom prst="line">
            <a:avLst/>
          </a:prstGeom>
          <a:ln w="508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CA62FFF-9434-1E4A-BE7E-DC219554D94E}"/>
              </a:ext>
            </a:extLst>
          </p:cNvPr>
          <p:cNvSpPr txBox="1"/>
          <p:nvPr/>
        </p:nvSpPr>
        <p:spPr>
          <a:xfrm>
            <a:off x="288034" y="2449592"/>
            <a:ext cx="6960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sz="3600" b="1"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C773ADFF-8A03-8549-85DE-7A57B0E6CD60}"/>
              </a:ext>
            </a:extLst>
          </p:cNvPr>
          <p:cNvCxnSpPr/>
          <p:nvPr/>
        </p:nvCxnSpPr>
        <p:spPr>
          <a:xfrm>
            <a:off x="361008" y="3072246"/>
            <a:ext cx="891720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TextBox 134">
            <a:extLst>
              <a:ext uri="{FF2B5EF4-FFF2-40B4-BE49-F238E27FC236}">
                <a16:creationId xmlns:a16="http://schemas.microsoft.com/office/drawing/2014/main" id="{107D035F-7D1F-FB43-8F7A-2DEF267D5100}"/>
              </a:ext>
            </a:extLst>
          </p:cNvPr>
          <p:cNvSpPr txBox="1"/>
          <p:nvPr/>
        </p:nvSpPr>
        <p:spPr>
          <a:xfrm>
            <a:off x="8061009" y="2372730"/>
            <a:ext cx="6960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sz="3600" b="1"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</a:p>
        </p:txBody>
      </p: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03BE91D6-B649-8343-A173-FC96957A07E5}"/>
              </a:ext>
            </a:extLst>
          </p:cNvPr>
          <p:cNvCxnSpPr/>
          <p:nvPr/>
        </p:nvCxnSpPr>
        <p:spPr>
          <a:xfrm>
            <a:off x="7845576" y="3006421"/>
            <a:ext cx="891720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TextBox 137">
            <a:extLst>
              <a:ext uri="{FF2B5EF4-FFF2-40B4-BE49-F238E27FC236}">
                <a16:creationId xmlns:a16="http://schemas.microsoft.com/office/drawing/2014/main" id="{9EC1EE41-0614-EC44-A7C0-CC665DEE36D6}"/>
              </a:ext>
            </a:extLst>
          </p:cNvPr>
          <p:cNvSpPr txBox="1"/>
          <p:nvPr/>
        </p:nvSpPr>
        <p:spPr>
          <a:xfrm>
            <a:off x="6872480" y="423318"/>
            <a:ext cx="49720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KR" sz="2800" u="sng"/>
              <a:t>Reverse biasing</a:t>
            </a:r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5BF423D1-29DD-FB49-ADF5-8ADA9EC71DBF}"/>
              </a:ext>
            </a:extLst>
          </p:cNvPr>
          <p:cNvSpPr/>
          <p:nvPr/>
        </p:nvSpPr>
        <p:spPr>
          <a:xfrm>
            <a:off x="948308" y="2222854"/>
            <a:ext cx="192024" cy="192024"/>
          </a:xfrm>
          <a:prstGeom prst="ellipse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</a:p>
        </p:txBody>
      </p:sp>
      <p:sp>
        <p:nvSpPr>
          <p:cNvPr id="143" name="Oval 142">
            <a:extLst>
              <a:ext uri="{FF2B5EF4-FFF2-40B4-BE49-F238E27FC236}">
                <a16:creationId xmlns:a16="http://schemas.microsoft.com/office/drawing/2014/main" id="{AF301670-CEEB-994F-8F8B-E0CD22576AA4}"/>
              </a:ext>
            </a:extLst>
          </p:cNvPr>
          <p:cNvSpPr/>
          <p:nvPr/>
        </p:nvSpPr>
        <p:spPr>
          <a:xfrm>
            <a:off x="948308" y="2688198"/>
            <a:ext cx="192024" cy="192024"/>
          </a:xfrm>
          <a:prstGeom prst="ellipse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</a:p>
        </p:txBody>
      </p:sp>
      <p:sp>
        <p:nvSpPr>
          <p:cNvPr id="144" name="Oval 143">
            <a:extLst>
              <a:ext uri="{FF2B5EF4-FFF2-40B4-BE49-F238E27FC236}">
                <a16:creationId xmlns:a16="http://schemas.microsoft.com/office/drawing/2014/main" id="{2D6BBD06-CF5E-624A-A5A8-DFE39620741F}"/>
              </a:ext>
            </a:extLst>
          </p:cNvPr>
          <p:cNvSpPr/>
          <p:nvPr/>
        </p:nvSpPr>
        <p:spPr>
          <a:xfrm>
            <a:off x="948308" y="3150970"/>
            <a:ext cx="192024" cy="192024"/>
          </a:xfrm>
          <a:prstGeom prst="ellipse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</a:p>
        </p:txBody>
      </p:sp>
      <p:sp>
        <p:nvSpPr>
          <p:cNvPr id="145" name="Oval 144">
            <a:extLst>
              <a:ext uri="{FF2B5EF4-FFF2-40B4-BE49-F238E27FC236}">
                <a16:creationId xmlns:a16="http://schemas.microsoft.com/office/drawing/2014/main" id="{177E6D93-CBF2-9348-8B9F-A23D376555E8}"/>
              </a:ext>
            </a:extLst>
          </p:cNvPr>
          <p:cNvSpPr/>
          <p:nvPr/>
        </p:nvSpPr>
        <p:spPr>
          <a:xfrm>
            <a:off x="943736" y="3618886"/>
            <a:ext cx="192024" cy="192024"/>
          </a:xfrm>
          <a:prstGeom prst="ellipse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2A4EFBBC-D3A3-0244-98E8-1388B8008310}"/>
              </a:ext>
            </a:extLst>
          </p:cNvPr>
          <p:cNvSpPr txBox="1"/>
          <p:nvPr/>
        </p:nvSpPr>
        <p:spPr>
          <a:xfrm>
            <a:off x="171263" y="5169253"/>
            <a:ext cx="51093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/>
              <a:t>"Note: In practical cases, doping is carried out in the ratio 1:10</a:t>
            </a:r>
            <a:r>
              <a:rPr lang="en-KR" baseline="30000"/>
              <a:t>8</a:t>
            </a:r>
            <a:r>
              <a:rPr lang="en-KR"/>
              <a:t>"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1E99ED89-5F4B-961B-C4E1-73FF38C6F464}"/>
              </a:ext>
            </a:extLst>
          </p:cNvPr>
          <p:cNvSpPr txBox="1"/>
          <p:nvPr/>
        </p:nvSpPr>
        <p:spPr>
          <a:xfrm>
            <a:off x="8897420" y="1586277"/>
            <a:ext cx="336992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/>
              <a:t>If </a:t>
            </a:r>
            <a:r>
              <a:rPr lang="en-KR" b="1"/>
              <a:t>forward bias </a:t>
            </a:r>
            <a:r>
              <a:rPr lang="en-KR"/>
              <a:t>voltage &gt; junction potential, electrons can suddenly pass through the depletion region.</a:t>
            </a:r>
          </a:p>
          <a:p>
            <a:r>
              <a:rPr lang="en-KR"/>
              <a:t>(</a:t>
            </a:r>
            <a:r>
              <a:rPr lang="en-KR" u="sng"/>
              <a:t>drift current</a:t>
            </a:r>
            <a:r>
              <a:rPr lang="en-KR"/>
              <a:t>)</a:t>
            </a:r>
          </a:p>
          <a:p>
            <a:endParaRPr lang="en-KR"/>
          </a:p>
          <a:p>
            <a:r>
              <a:rPr lang="en-KR"/>
              <a:t>If </a:t>
            </a:r>
            <a:r>
              <a:rPr lang="en-KR" b="1"/>
              <a:t>reverse bias</a:t>
            </a:r>
            <a:r>
              <a:rPr lang="en-KR"/>
              <a:t> is applied, depletion region widens. Theoretically there should be no current, but practically a low </a:t>
            </a:r>
            <a:r>
              <a:rPr lang="en-KR" u="sng"/>
              <a:t>leackage current</a:t>
            </a:r>
            <a:r>
              <a:rPr lang="en-KR"/>
              <a:t> (~ nA) appears.</a:t>
            </a: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B4200E4C-4740-D91A-30E1-EDDAA08BC5BF}"/>
              </a:ext>
            </a:extLst>
          </p:cNvPr>
          <p:cNvSpPr txBox="1"/>
          <p:nvPr/>
        </p:nvSpPr>
        <p:spPr>
          <a:xfrm>
            <a:off x="9803630" y="4902391"/>
            <a:ext cx="2223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/>
              <a:t>kTC "dark current"</a:t>
            </a:r>
          </a:p>
        </p:txBody>
      </p:sp>
    </p:spTree>
    <p:extLst>
      <p:ext uri="{BB962C8B-B14F-4D97-AF65-F5344CB8AC3E}">
        <p14:creationId xmlns:p14="http://schemas.microsoft.com/office/powerpoint/2010/main" val="1002595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1368 0 " pathEditMode="relative" ptsTypes="AA">
                                      <p:cBhvr>
                                        <p:cTn id="6" dur="20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1368 0 " pathEditMode="relative" ptsTypes="AA">
                                      <p:cBhvr>
                                        <p:cTn id="8" dur="20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1368 0 " pathEditMode="relative" ptsTypes="AA">
                                      <p:cBhvr>
                                        <p:cTn id="10" dur="20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1368 0 " pathEditMode="relative" ptsTypes="AA">
                                      <p:cBhvr>
                                        <p:cTn id="12" dur="20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9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8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4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4779 0 " pathEditMode="relative" ptsTypes="AA">
                                      <p:cBhvr>
                                        <p:cTn id="41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2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4779 0 " pathEditMode="relative" ptsTypes="AA">
                                      <p:cBhvr>
                                        <p:cTn id="43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4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4779 0 " pathEditMode="relative" ptsTypes="AA">
                                      <p:cBhvr>
                                        <p:cTn id="45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6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4779 0 " pathEditMode="relative" ptsTypes="AA">
                                      <p:cBhvr>
                                        <p:cTn id="47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8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1888 0 " pathEditMode="relative" ptsTypes="AA">
                                      <p:cBhvr>
                                        <p:cTn id="49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0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1888 0 " pathEditMode="relative" ptsTypes="AA">
                                      <p:cBhvr>
                                        <p:cTn id="51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2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1888 0 " pathEditMode="relative" ptsTypes="AA">
                                      <p:cBhvr>
                                        <p:cTn id="53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4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1888 0 " pathEditMode="relative" ptsTypes="AA">
                                      <p:cBhvr>
                                        <p:cTn id="55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6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1888 0 " pathEditMode="relative" ptsTypes="AA">
                                      <p:cBhvr>
                                        <p:cTn id="57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8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1888 0 " pathEditMode="relative" ptsTypes="AA">
                                      <p:cBhvr>
                                        <p:cTn id="59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0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1888 0 " pathEditMode="relative" ptsTypes="AA">
                                      <p:cBhvr>
                                        <p:cTn id="61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2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1888 0 " pathEditMode="relative" ptsTypes="AA">
                                      <p:cBhvr>
                                        <p:cTn id="63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4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1002 0 " pathEditMode="relative" ptsTypes="AA">
                                      <p:cBhvr>
                                        <p:cTn id="65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6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1002 0 " pathEditMode="relative" ptsTypes="AA">
                                      <p:cBhvr>
                                        <p:cTn id="67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8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1002 0 " pathEditMode="relative" ptsTypes="AA">
                                      <p:cBhvr>
                                        <p:cTn id="69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0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1002 0 " pathEditMode="relative" ptsTypes="AA">
                                      <p:cBhvr>
                                        <p:cTn id="71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3815 0 " pathEditMode="relative" ptsTypes="AA">
                                      <p:cBhvr>
                                        <p:cTn id="75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6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3815 0 " pathEditMode="relative" ptsTypes="AA">
                                      <p:cBhvr>
                                        <p:cTn id="77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8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3815 0 " pathEditMode="relative" ptsTypes="AA">
                                      <p:cBhvr>
                                        <p:cTn id="79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0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3815 0 " pathEditMode="relative" ptsTypes="AA">
                                      <p:cBhvr>
                                        <p:cTn id="81" dur="2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2000"/>
                            </p:stCondLst>
                            <p:childTnLst>
                              <p:par>
                                <p:cTn id="83" presetID="9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8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8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7" grpId="0" animBg="1"/>
      <p:bldP spid="22" grpId="0" animBg="1"/>
      <p:bldP spid="27" grpId="0" animBg="1"/>
      <p:bldP spid="38" grpId="0" animBg="1"/>
      <p:bldP spid="39" grpId="0" animBg="1"/>
      <p:bldP spid="40" grpId="0" animBg="1"/>
      <p:bldP spid="41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8" grpId="1" animBg="1"/>
      <p:bldP spid="59" grpId="0" animBg="1"/>
      <p:bldP spid="59" grpId="1" animBg="1"/>
      <p:bldP spid="60" grpId="0" animBg="1"/>
      <p:bldP spid="60" grpId="1" animBg="1"/>
      <p:bldP spid="61" grpId="0" animBg="1"/>
      <p:bldP spid="61" grpId="1" animBg="1"/>
      <p:bldP spid="142" grpId="0" animBg="1"/>
      <p:bldP spid="142" grpId="1" animBg="1"/>
      <p:bldP spid="143" grpId="0" animBg="1"/>
      <p:bldP spid="143" grpId="1" animBg="1"/>
      <p:bldP spid="144" grpId="0" animBg="1"/>
      <p:bldP spid="144" grpId="1" animBg="1"/>
      <p:bldP spid="145" grpId="0" animBg="1"/>
      <p:bldP spid="145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DED667E-8E2E-E14C-B2BB-98DE250E27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KR"/>
              <a:t>Towards CCD</a:t>
            </a:r>
          </a:p>
          <a:p>
            <a:pPr lvl="1"/>
            <a:r>
              <a:rPr lang="en-KR"/>
              <a:t>PN-junction</a:t>
            </a:r>
          </a:p>
          <a:p>
            <a:pPr lvl="1"/>
            <a:r>
              <a:rPr lang="en-KR"/>
              <a:t>CCD</a:t>
            </a:r>
          </a:p>
          <a:p>
            <a:pPr lvl="1"/>
            <a:r>
              <a:rPr lang="en-KR"/>
              <a:t>Buried-Channel CCD (BCCD)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4E1CF28-45EB-D340-91B4-EF86DDBC6C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KR"/>
              <a:t>Contents</a:t>
            </a:r>
          </a:p>
        </p:txBody>
      </p:sp>
    </p:spTree>
    <p:extLst>
      <p:ext uri="{BB962C8B-B14F-4D97-AF65-F5344CB8AC3E}">
        <p14:creationId xmlns:p14="http://schemas.microsoft.com/office/powerpoint/2010/main" val="17884061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613B0F3-DC55-E34F-BCB3-A314DFC756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KR"/>
              <a:t>PN-junction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DED4C61-3570-F44B-8061-8B622D845B0D}"/>
              </a:ext>
            </a:extLst>
          </p:cNvPr>
          <p:cNvSpPr/>
          <p:nvPr/>
        </p:nvSpPr>
        <p:spPr>
          <a:xfrm>
            <a:off x="1261872" y="1984248"/>
            <a:ext cx="6583680" cy="20482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EF21FF3-4FF7-E049-A371-0799904BA9BF}"/>
              </a:ext>
            </a:extLst>
          </p:cNvPr>
          <p:cNvCxnSpPr>
            <a:stCxn id="4" idx="0"/>
          </p:cNvCxnSpPr>
          <p:nvPr/>
        </p:nvCxnSpPr>
        <p:spPr>
          <a:xfrm>
            <a:off x="4553712" y="1984248"/>
            <a:ext cx="9144" cy="2048256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8EF2AA1-09D1-F54A-A49E-DDB53B96A649}"/>
              </a:ext>
            </a:extLst>
          </p:cNvPr>
          <p:cNvSpPr txBox="1"/>
          <p:nvPr/>
        </p:nvSpPr>
        <p:spPr>
          <a:xfrm>
            <a:off x="1252728" y="1614916"/>
            <a:ext cx="941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>
                <a:solidFill>
                  <a:schemeClr val="accent2"/>
                </a:solidFill>
              </a:rPr>
              <a:t>P-type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5B9E53-D439-E343-AA36-800F3FB56512}"/>
              </a:ext>
            </a:extLst>
          </p:cNvPr>
          <p:cNvSpPr txBox="1"/>
          <p:nvPr/>
        </p:nvSpPr>
        <p:spPr>
          <a:xfrm>
            <a:off x="6699504" y="1614916"/>
            <a:ext cx="1155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KR">
                <a:solidFill>
                  <a:srgbClr val="FFC000"/>
                </a:solidFill>
              </a:rPr>
              <a:t>N-type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9D38409-E4F3-D549-8A85-F81F18DD8EE9}"/>
              </a:ext>
            </a:extLst>
          </p:cNvPr>
          <p:cNvSpPr/>
          <p:nvPr/>
        </p:nvSpPr>
        <p:spPr>
          <a:xfrm>
            <a:off x="1943100" y="2257568"/>
            <a:ext cx="192024" cy="192024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20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B9300B2-8821-A843-82E9-00CDF2ABECD7}"/>
              </a:ext>
            </a:extLst>
          </p:cNvPr>
          <p:cNvSpPr/>
          <p:nvPr/>
        </p:nvSpPr>
        <p:spPr>
          <a:xfrm>
            <a:off x="2510028" y="2257568"/>
            <a:ext cx="192024" cy="192024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20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02746DF-414D-B741-88A4-022C040FE7E2}"/>
              </a:ext>
            </a:extLst>
          </p:cNvPr>
          <p:cNvSpPr/>
          <p:nvPr/>
        </p:nvSpPr>
        <p:spPr>
          <a:xfrm>
            <a:off x="3074670" y="2257568"/>
            <a:ext cx="192024" cy="192024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20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239A95B-3940-A143-8FEC-BBA6677AF6B3}"/>
              </a:ext>
            </a:extLst>
          </p:cNvPr>
          <p:cNvSpPr/>
          <p:nvPr/>
        </p:nvSpPr>
        <p:spPr>
          <a:xfrm>
            <a:off x="1943100" y="2722912"/>
            <a:ext cx="192024" cy="192024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20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1514E10-DBF0-624E-9988-B780F661A929}"/>
              </a:ext>
            </a:extLst>
          </p:cNvPr>
          <p:cNvSpPr/>
          <p:nvPr/>
        </p:nvSpPr>
        <p:spPr>
          <a:xfrm>
            <a:off x="2510028" y="2722912"/>
            <a:ext cx="192024" cy="192024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20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11385F5-20E3-244F-83FE-DC73CE5FA713}"/>
              </a:ext>
            </a:extLst>
          </p:cNvPr>
          <p:cNvSpPr/>
          <p:nvPr/>
        </p:nvSpPr>
        <p:spPr>
          <a:xfrm>
            <a:off x="3074670" y="2722912"/>
            <a:ext cx="192024" cy="192024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20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038692F-62FB-064F-AE36-48EE899B0577}"/>
              </a:ext>
            </a:extLst>
          </p:cNvPr>
          <p:cNvSpPr/>
          <p:nvPr/>
        </p:nvSpPr>
        <p:spPr>
          <a:xfrm>
            <a:off x="1943100" y="3188256"/>
            <a:ext cx="192024" cy="192024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20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7EC0B9B-AADB-7840-BFB1-489DF89159E7}"/>
              </a:ext>
            </a:extLst>
          </p:cNvPr>
          <p:cNvSpPr/>
          <p:nvPr/>
        </p:nvSpPr>
        <p:spPr>
          <a:xfrm>
            <a:off x="2510028" y="3188256"/>
            <a:ext cx="192024" cy="192024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20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3B975E9-5219-F34E-9EC9-979B5F892BC9}"/>
              </a:ext>
            </a:extLst>
          </p:cNvPr>
          <p:cNvSpPr/>
          <p:nvPr/>
        </p:nvSpPr>
        <p:spPr>
          <a:xfrm>
            <a:off x="3074670" y="3188256"/>
            <a:ext cx="192024" cy="192024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20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412E4C94-05A9-1F46-9998-CA37ED79D0CC}"/>
              </a:ext>
            </a:extLst>
          </p:cNvPr>
          <p:cNvSpPr/>
          <p:nvPr/>
        </p:nvSpPr>
        <p:spPr>
          <a:xfrm>
            <a:off x="1943100" y="3653600"/>
            <a:ext cx="192024" cy="192024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20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77D6A0C3-DF4C-C345-B694-ACE103ADFE7F}"/>
              </a:ext>
            </a:extLst>
          </p:cNvPr>
          <p:cNvSpPr/>
          <p:nvPr/>
        </p:nvSpPr>
        <p:spPr>
          <a:xfrm>
            <a:off x="2510028" y="3653600"/>
            <a:ext cx="192024" cy="192024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20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CDEA96A2-2CCB-BD40-B80F-EF892D2C46F4}"/>
              </a:ext>
            </a:extLst>
          </p:cNvPr>
          <p:cNvSpPr/>
          <p:nvPr/>
        </p:nvSpPr>
        <p:spPr>
          <a:xfrm>
            <a:off x="3074670" y="3653600"/>
            <a:ext cx="192024" cy="192024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20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ECB779F-FBB1-DA4E-AEA3-769D26A91A19}"/>
              </a:ext>
            </a:extLst>
          </p:cNvPr>
          <p:cNvSpPr txBox="1"/>
          <p:nvPr/>
        </p:nvSpPr>
        <p:spPr>
          <a:xfrm>
            <a:off x="145161" y="5815584"/>
            <a:ext cx="52280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/>
              <a:t>Note:</a:t>
            </a:r>
            <a:r>
              <a:rPr lang="en-KR" baseline="30000"/>
              <a:t> 5</a:t>
            </a:r>
            <a:r>
              <a:rPr lang="en-KR"/>
              <a:t>B and </a:t>
            </a:r>
            <a:r>
              <a:rPr lang="en-KR" baseline="30000"/>
              <a:t>15</a:t>
            </a:r>
            <a:r>
              <a:rPr lang="en-KR"/>
              <a:t>P atoms are </a:t>
            </a:r>
            <a:r>
              <a:rPr lang="en-KR" b="1" u="sng"/>
              <a:t>immobile</a:t>
            </a:r>
            <a:r>
              <a:rPr lang="en-KR"/>
              <a:t> as they are bonded to </a:t>
            </a:r>
            <a:r>
              <a:rPr lang="en-KR" baseline="30000"/>
              <a:t>14</a:t>
            </a:r>
            <a:r>
              <a:rPr lang="en-KR"/>
              <a:t>Si as crystal structure.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4962CCA9-017A-8948-B7AD-1B4EF25E4860}"/>
              </a:ext>
            </a:extLst>
          </p:cNvPr>
          <p:cNvSpPr/>
          <p:nvPr/>
        </p:nvSpPr>
        <p:spPr>
          <a:xfrm>
            <a:off x="1373886" y="2257568"/>
            <a:ext cx="192024" cy="192024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20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77E40640-4746-6A43-BFF0-F4228BECCF7B}"/>
              </a:ext>
            </a:extLst>
          </p:cNvPr>
          <p:cNvSpPr/>
          <p:nvPr/>
        </p:nvSpPr>
        <p:spPr>
          <a:xfrm>
            <a:off x="1373886" y="2722912"/>
            <a:ext cx="192024" cy="192024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20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DDCC9F23-1E21-AC4D-AECA-7297292AE740}"/>
              </a:ext>
            </a:extLst>
          </p:cNvPr>
          <p:cNvSpPr/>
          <p:nvPr/>
        </p:nvSpPr>
        <p:spPr>
          <a:xfrm>
            <a:off x="1373886" y="3188256"/>
            <a:ext cx="192024" cy="192024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20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8AB2912C-D463-0D44-ADFD-1493FDCD19E8}"/>
              </a:ext>
            </a:extLst>
          </p:cNvPr>
          <p:cNvSpPr/>
          <p:nvPr/>
        </p:nvSpPr>
        <p:spPr>
          <a:xfrm>
            <a:off x="1373886" y="3653600"/>
            <a:ext cx="192024" cy="192024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20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8D166F4B-F74C-E24B-B8AC-98A766A76246}"/>
              </a:ext>
            </a:extLst>
          </p:cNvPr>
          <p:cNvSpPr/>
          <p:nvPr/>
        </p:nvSpPr>
        <p:spPr>
          <a:xfrm>
            <a:off x="6261545" y="2244645"/>
            <a:ext cx="192024" cy="192024"/>
          </a:xfrm>
          <a:prstGeom prst="ellipse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F69E521C-3E84-D542-9923-91D1B1F1D786}"/>
              </a:ext>
            </a:extLst>
          </p:cNvPr>
          <p:cNvSpPr/>
          <p:nvPr/>
        </p:nvSpPr>
        <p:spPr>
          <a:xfrm>
            <a:off x="6261545" y="2709989"/>
            <a:ext cx="192024" cy="192024"/>
          </a:xfrm>
          <a:prstGeom prst="ellipse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2786A0B5-B55E-CC49-B37C-9BCB2C00BCF7}"/>
              </a:ext>
            </a:extLst>
          </p:cNvPr>
          <p:cNvSpPr/>
          <p:nvPr/>
        </p:nvSpPr>
        <p:spPr>
          <a:xfrm>
            <a:off x="6261545" y="3172761"/>
            <a:ext cx="192024" cy="192024"/>
          </a:xfrm>
          <a:prstGeom prst="ellipse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7227F835-5E66-564D-8944-59B7BA261558}"/>
              </a:ext>
            </a:extLst>
          </p:cNvPr>
          <p:cNvSpPr/>
          <p:nvPr/>
        </p:nvSpPr>
        <p:spPr>
          <a:xfrm>
            <a:off x="6256973" y="3640677"/>
            <a:ext cx="192024" cy="192024"/>
          </a:xfrm>
          <a:prstGeom prst="ellipse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AA237206-288F-FF47-8CFD-D0F71C97C2AD}"/>
              </a:ext>
            </a:extLst>
          </p:cNvPr>
          <p:cNvSpPr/>
          <p:nvPr/>
        </p:nvSpPr>
        <p:spPr>
          <a:xfrm>
            <a:off x="6567105" y="2244645"/>
            <a:ext cx="192024" cy="192024"/>
          </a:xfrm>
          <a:prstGeom prst="ellipse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06DA9AA3-C497-A542-B5BC-B1030170BABC}"/>
              </a:ext>
            </a:extLst>
          </p:cNvPr>
          <p:cNvSpPr/>
          <p:nvPr/>
        </p:nvSpPr>
        <p:spPr>
          <a:xfrm>
            <a:off x="6567105" y="2709989"/>
            <a:ext cx="192024" cy="192024"/>
          </a:xfrm>
          <a:prstGeom prst="ellipse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542E6F31-DC33-9A4D-BB64-37401E964027}"/>
              </a:ext>
            </a:extLst>
          </p:cNvPr>
          <p:cNvSpPr/>
          <p:nvPr/>
        </p:nvSpPr>
        <p:spPr>
          <a:xfrm>
            <a:off x="6567105" y="3172761"/>
            <a:ext cx="192024" cy="192024"/>
          </a:xfrm>
          <a:prstGeom prst="ellipse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70F58AC3-72F8-5C4A-87A6-AC9320D985CE}"/>
              </a:ext>
            </a:extLst>
          </p:cNvPr>
          <p:cNvSpPr/>
          <p:nvPr/>
        </p:nvSpPr>
        <p:spPr>
          <a:xfrm>
            <a:off x="6562533" y="3640677"/>
            <a:ext cx="192024" cy="192024"/>
          </a:xfrm>
          <a:prstGeom prst="ellipse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37151F45-992E-7E4A-87BB-5A9C343C960A}"/>
              </a:ext>
            </a:extLst>
          </p:cNvPr>
          <p:cNvSpPr/>
          <p:nvPr/>
        </p:nvSpPr>
        <p:spPr>
          <a:xfrm>
            <a:off x="7138605" y="2244645"/>
            <a:ext cx="192024" cy="192024"/>
          </a:xfrm>
          <a:prstGeom prst="ellipse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7344C8AE-2DB7-2D4B-81CA-B7CA00AA04B0}"/>
              </a:ext>
            </a:extLst>
          </p:cNvPr>
          <p:cNvSpPr/>
          <p:nvPr/>
        </p:nvSpPr>
        <p:spPr>
          <a:xfrm>
            <a:off x="7138605" y="2709989"/>
            <a:ext cx="192024" cy="192024"/>
          </a:xfrm>
          <a:prstGeom prst="ellipse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1A6FBB7E-F3A7-9548-A3C0-8D8F670E3DE4}"/>
              </a:ext>
            </a:extLst>
          </p:cNvPr>
          <p:cNvSpPr/>
          <p:nvPr/>
        </p:nvSpPr>
        <p:spPr>
          <a:xfrm>
            <a:off x="7138605" y="3172761"/>
            <a:ext cx="192024" cy="192024"/>
          </a:xfrm>
          <a:prstGeom prst="ellipse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2F9AA761-0E4B-BE42-BF11-E3959470A098}"/>
              </a:ext>
            </a:extLst>
          </p:cNvPr>
          <p:cNvSpPr/>
          <p:nvPr/>
        </p:nvSpPr>
        <p:spPr>
          <a:xfrm>
            <a:off x="7134033" y="3640677"/>
            <a:ext cx="192024" cy="192024"/>
          </a:xfrm>
          <a:prstGeom prst="ellipse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016FBC3B-F0A4-7245-BAD4-6F8139118616}"/>
              </a:ext>
            </a:extLst>
          </p:cNvPr>
          <p:cNvSpPr/>
          <p:nvPr/>
        </p:nvSpPr>
        <p:spPr>
          <a:xfrm>
            <a:off x="7550658" y="2257568"/>
            <a:ext cx="192024" cy="192024"/>
          </a:xfrm>
          <a:prstGeom prst="ellipse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648BE06A-A691-254D-BED1-7DCE55E5E4EA}"/>
              </a:ext>
            </a:extLst>
          </p:cNvPr>
          <p:cNvSpPr/>
          <p:nvPr/>
        </p:nvSpPr>
        <p:spPr>
          <a:xfrm>
            <a:off x="7550658" y="2722912"/>
            <a:ext cx="192024" cy="192024"/>
          </a:xfrm>
          <a:prstGeom prst="ellipse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674B3572-1703-AE47-98FE-93C8D3F8A47E}"/>
              </a:ext>
            </a:extLst>
          </p:cNvPr>
          <p:cNvSpPr/>
          <p:nvPr/>
        </p:nvSpPr>
        <p:spPr>
          <a:xfrm>
            <a:off x="7550658" y="3185684"/>
            <a:ext cx="192024" cy="192024"/>
          </a:xfrm>
          <a:prstGeom prst="ellipse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AC516307-72A5-5A41-9AE1-D97049E01C3B}"/>
              </a:ext>
            </a:extLst>
          </p:cNvPr>
          <p:cNvSpPr/>
          <p:nvPr/>
        </p:nvSpPr>
        <p:spPr>
          <a:xfrm>
            <a:off x="7546086" y="3653600"/>
            <a:ext cx="192024" cy="192024"/>
          </a:xfrm>
          <a:prstGeom prst="ellipse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D1D50BAB-093F-D24D-919F-A25F691310BA}"/>
              </a:ext>
            </a:extLst>
          </p:cNvPr>
          <p:cNvSpPr/>
          <p:nvPr/>
        </p:nvSpPr>
        <p:spPr>
          <a:xfrm>
            <a:off x="1831848" y="2414878"/>
            <a:ext cx="192024" cy="19202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2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51E5E724-8E63-4F4F-88C6-CED70C9C2057}"/>
              </a:ext>
            </a:extLst>
          </p:cNvPr>
          <p:cNvSpPr/>
          <p:nvPr/>
        </p:nvSpPr>
        <p:spPr>
          <a:xfrm>
            <a:off x="2398776" y="2414878"/>
            <a:ext cx="192024" cy="19202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2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6D51F8CB-0E77-A64C-BAC0-7A142160A41C}"/>
              </a:ext>
            </a:extLst>
          </p:cNvPr>
          <p:cNvSpPr/>
          <p:nvPr/>
        </p:nvSpPr>
        <p:spPr>
          <a:xfrm>
            <a:off x="2963418" y="2414878"/>
            <a:ext cx="192024" cy="19202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2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A93B81A8-442F-1B49-9939-DA6CB067E2C1}"/>
              </a:ext>
            </a:extLst>
          </p:cNvPr>
          <p:cNvSpPr/>
          <p:nvPr/>
        </p:nvSpPr>
        <p:spPr>
          <a:xfrm>
            <a:off x="3528060" y="2414878"/>
            <a:ext cx="192024" cy="19202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2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84A091EC-CA13-8144-8E53-F52109DC8853}"/>
              </a:ext>
            </a:extLst>
          </p:cNvPr>
          <p:cNvSpPr/>
          <p:nvPr/>
        </p:nvSpPr>
        <p:spPr>
          <a:xfrm>
            <a:off x="4092702" y="2414878"/>
            <a:ext cx="192024" cy="19202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2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A234427C-43A4-F447-B6E7-99757ED78589}"/>
              </a:ext>
            </a:extLst>
          </p:cNvPr>
          <p:cNvSpPr/>
          <p:nvPr/>
        </p:nvSpPr>
        <p:spPr>
          <a:xfrm>
            <a:off x="1831848" y="2880222"/>
            <a:ext cx="192024" cy="19202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2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AA2154C6-145F-D347-8AD6-FECB126C6F93}"/>
              </a:ext>
            </a:extLst>
          </p:cNvPr>
          <p:cNvSpPr/>
          <p:nvPr/>
        </p:nvSpPr>
        <p:spPr>
          <a:xfrm>
            <a:off x="2398776" y="2880222"/>
            <a:ext cx="192024" cy="19202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2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235E5910-2C85-E14D-B95C-8AD4950DED99}"/>
              </a:ext>
            </a:extLst>
          </p:cNvPr>
          <p:cNvSpPr/>
          <p:nvPr/>
        </p:nvSpPr>
        <p:spPr>
          <a:xfrm>
            <a:off x="2963418" y="2880222"/>
            <a:ext cx="192024" cy="19202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2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F93FCF51-5AA2-EA4C-8135-4DDA119AE4F2}"/>
              </a:ext>
            </a:extLst>
          </p:cNvPr>
          <p:cNvSpPr/>
          <p:nvPr/>
        </p:nvSpPr>
        <p:spPr>
          <a:xfrm>
            <a:off x="3528060" y="2880222"/>
            <a:ext cx="192024" cy="19202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2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8B241926-4CDE-254B-9EC7-CA80E8FA2841}"/>
              </a:ext>
            </a:extLst>
          </p:cNvPr>
          <p:cNvSpPr/>
          <p:nvPr/>
        </p:nvSpPr>
        <p:spPr>
          <a:xfrm>
            <a:off x="4092702" y="2880222"/>
            <a:ext cx="192024" cy="19202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2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8073DECD-6A8E-754F-BE72-03168D0D11E9}"/>
              </a:ext>
            </a:extLst>
          </p:cNvPr>
          <p:cNvSpPr/>
          <p:nvPr/>
        </p:nvSpPr>
        <p:spPr>
          <a:xfrm>
            <a:off x="1831848" y="3345566"/>
            <a:ext cx="192024" cy="19202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2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827C6644-8F8D-C84D-BD31-B1979E7D6A24}"/>
              </a:ext>
            </a:extLst>
          </p:cNvPr>
          <p:cNvSpPr/>
          <p:nvPr/>
        </p:nvSpPr>
        <p:spPr>
          <a:xfrm>
            <a:off x="2398776" y="3345566"/>
            <a:ext cx="192024" cy="19202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2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D9091DD5-23CD-6149-9023-72DB0CCC0B71}"/>
              </a:ext>
            </a:extLst>
          </p:cNvPr>
          <p:cNvSpPr/>
          <p:nvPr/>
        </p:nvSpPr>
        <p:spPr>
          <a:xfrm>
            <a:off x="2963418" y="3345566"/>
            <a:ext cx="192024" cy="19202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2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AB4C0943-8031-6345-989B-3CBBED06057E}"/>
              </a:ext>
            </a:extLst>
          </p:cNvPr>
          <p:cNvSpPr/>
          <p:nvPr/>
        </p:nvSpPr>
        <p:spPr>
          <a:xfrm>
            <a:off x="3528060" y="3345566"/>
            <a:ext cx="192024" cy="19202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2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198A60CA-DBFE-5E44-BB7E-37D0AAA40DF0}"/>
              </a:ext>
            </a:extLst>
          </p:cNvPr>
          <p:cNvSpPr/>
          <p:nvPr/>
        </p:nvSpPr>
        <p:spPr>
          <a:xfrm>
            <a:off x="4092702" y="3345566"/>
            <a:ext cx="192024" cy="19202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2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D3E31901-339A-C444-8696-C82F7DD82C43}"/>
              </a:ext>
            </a:extLst>
          </p:cNvPr>
          <p:cNvSpPr/>
          <p:nvPr/>
        </p:nvSpPr>
        <p:spPr>
          <a:xfrm>
            <a:off x="1831848" y="3810910"/>
            <a:ext cx="192024" cy="19202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2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1B12017E-E60C-1A4E-B596-3CE93ED64A84}"/>
              </a:ext>
            </a:extLst>
          </p:cNvPr>
          <p:cNvSpPr/>
          <p:nvPr/>
        </p:nvSpPr>
        <p:spPr>
          <a:xfrm>
            <a:off x="2398776" y="3810910"/>
            <a:ext cx="192024" cy="19202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2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400F96DA-97BD-8F40-8DA6-D9B2B08C33D0}"/>
              </a:ext>
            </a:extLst>
          </p:cNvPr>
          <p:cNvSpPr/>
          <p:nvPr/>
        </p:nvSpPr>
        <p:spPr>
          <a:xfrm>
            <a:off x="2963418" y="3810910"/>
            <a:ext cx="192024" cy="19202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2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0AB52F5F-F7AE-2347-9FD4-309CD4383A4F}"/>
              </a:ext>
            </a:extLst>
          </p:cNvPr>
          <p:cNvSpPr/>
          <p:nvPr/>
        </p:nvSpPr>
        <p:spPr>
          <a:xfrm>
            <a:off x="3528060" y="3810910"/>
            <a:ext cx="192024" cy="19202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2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2EB33A02-CAD2-0149-872C-BDD7B43BB905}"/>
              </a:ext>
            </a:extLst>
          </p:cNvPr>
          <p:cNvSpPr/>
          <p:nvPr/>
        </p:nvSpPr>
        <p:spPr>
          <a:xfrm>
            <a:off x="4092702" y="3810910"/>
            <a:ext cx="192024" cy="19202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2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38302F2B-39EB-0D45-B0F0-D70EE0588873}"/>
              </a:ext>
            </a:extLst>
          </p:cNvPr>
          <p:cNvSpPr/>
          <p:nvPr/>
        </p:nvSpPr>
        <p:spPr>
          <a:xfrm>
            <a:off x="1262634" y="2414878"/>
            <a:ext cx="192024" cy="19202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2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CFE1F88B-E82E-954B-8504-11E735A60BD2}"/>
              </a:ext>
            </a:extLst>
          </p:cNvPr>
          <p:cNvSpPr/>
          <p:nvPr/>
        </p:nvSpPr>
        <p:spPr>
          <a:xfrm>
            <a:off x="1262634" y="2880222"/>
            <a:ext cx="192024" cy="19202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2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32D74AC3-0552-CB47-B99D-F2410826E747}"/>
              </a:ext>
            </a:extLst>
          </p:cNvPr>
          <p:cNvSpPr/>
          <p:nvPr/>
        </p:nvSpPr>
        <p:spPr>
          <a:xfrm>
            <a:off x="1262634" y="3345566"/>
            <a:ext cx="192024" cy="19202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2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F7145DBB-8F10-F54D-B2E3-9A137B2479E4}"/>
              </a:ext>
            </a:extLst>
          </p:cNvPr>
          <p:cNvSpPr/>
          <p:nvPr/>
        </p:nvSpPr>
        <p:spPr>
          <a:xfrm>
            <a:off x="1262634" y="3810910"/>
            <a:ext cx="192024" cy="19202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2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5F25D6C7-638B-CA47-A6FF-8FF92E71A5AC}"/>
              </a:ext>
            </a:extLst>
          </p:cNvPr>
          <p:cNvSpPr/>
          <p:nvPr/>
        </p:nvSpPr>
        <p:spPr>
          <a:xfrm>
            <a:off x="5176268" y="2396590"/>
            <a:ext cx="192024" cy="192024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</a:t>
            </a:r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4D60A6EB-0D80-624F-A9E2-490D31DD4186}"/>
              </a:ext>
            </a:extLst>
          </p:cNvPr>
          <p:cNvSpPr/>
          <p:nvPr/>
        </p:nvSpPr>
        <p:spPr>
          <a:xfrm>
            <a:off x="5743196" y="2396590"/>
            <a:ext cx="192024" cy="192024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</a:t>
            </a:r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EC158300-8B3A-6642-A14D-797E6FA5C271}"/>
              </a:ext>
            </a:extLst>
          </p:cNvPr>
          <p:cNvSpPr/>
          <p:nvPr/>
        </p:nvSpPr>
        <p:spPr>
          <a:xfrm>
            <a:off x="6307838" y="2396590"/>
            <a:ext cx="192024" cy="192024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</a:t>
            </a:r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4033F1E1-8ACF-C74A-8448-B784C7AED650}"/>
              </a:ext>
            </a:extLst>
          </p:cNvPr>
          <p:cNvSpPr/>
          <p:nvPr/>
        </p:nvSpPr>
        <p:spPr>
          <a:xfrm>
            <a:off x="6872480" y="2396590"/>
            <a:ext cx="192024" cy="192024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</a:t>
            </a:r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8C319B4F-11BA-9F4D-84B8-F3C4385BD96C}"/>
              </a:ext>
            </a:extLst>
          </p:cNvPr>
          <p:cNvSpPr/>
          <p:nvPr/>
        </p:nvSpPr>
        <p:spPr>
          <a:xfrm>
            <a:off x="7437122" y="2396590"/>
            <a:ext cx="192024" cy="192024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</a:t>
            </a:r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6CADFF65-5BDD-0246-8FFC-08DBBFBB81B6}"/>
              </a:ext>
            </a:extLst>
          </p:cNvPr>
          <p:cNvSpPr/>
          <p:nvPr/>
        </p:nvSpPr>
        <p:spPr>
          <a:xfrm>
            <a:off x="5176268" y="2861934"/>
            <a:ext cx="192024" cy="192024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</a:t>
            </a:r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02E31079-EB85-0642-A2A1-FA4F5E2A6A2B}"/>
              </a:ext>
            </a:extLst>
          </p:cNvPr>
          <p:cNvSpPr/>
          <p:nvPr/>
        </p:nvSpPr>
        <p:spPr>
          <a:xfrm>
            <a:off x="5743196" y="2861934"/>
            <a:ext cx="192024" cy="192024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</a:t>
            </a:r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1B2D4650-BC90-744B-9199-06332A488837}"/>
              </a:ext>
            </a:extLst>
          </p:cNvPr>
          <p:cNvSpPr/>
          <p:nvPr/>
        </p:nvSpPr>
        <p:spPr>
          <a:xfrm>
            <a:off x="6307838" y="2861934"/>
            <a:ext cx="192024" cy="192024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</a:t>
            </a:r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DF7E750B-7A40-0A4F-888E-10F933674D4E}"/>
              </a:ext>
            </a:extLst>
          </p:cNvPr>
          <p:cNvSpPr/>
          <p:nvPr/>
        </p:nvSpPr>
        <p:spPr>
          <a:xfrm>
            <a:off x="6872480" y="2861934"/>
            <a:ext cx="192024" cy="192024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</a:t>
            </a:r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8782E790-387C-B148-ACCC-5C9024453600}"/>
              </a:ext>
            </a:extLst>
          </p:cNvPr>
          <p:cNvSpPr/>
          <p:nvPr/>
        </p:nvSpPr>
        <p:spPr>
          <a:xfrm>
            <a:off x="7437122" y="2861934"/>
            <a:ext cx="192024" cy="192024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</a:t>
            </a:r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2795A603-63A7-7340-A66F-7B53B00511C9}"/>
              </a:ext>
            </a:extLst>
          </p:cNvPr>
          <p:cNvSpPr/>
          <p:nvPr/>
        </p:nvSpPr>
        <p:spPr>
          <a:xfrm>
            <a:off x="5176268" y="3327278"/>
            <a:ext cx="192024" cy="192024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</a:t>
            </a:r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47F0B6BB-AF7C-8E4A-8354-0F33BBD702DE}"/>
              </a:ext>
            </a:extLst>
          </p:cNvPr>
          <p:cNvSpPr/>
          <p:nvPr/>
        </p:nvSpPr>
        <p:spPr>
          <a:xfrm>
            <a:off x="5743196" y="3327278"/>
            <a:ext cx="192024" cy="192024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</a:t>
            </a:r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F4114BC4-379C-C945-967A-12886E011A6B}"/>
              </a:ext>
            </a:extLst>
          </p:cNvPr>
          <p:cNvSpPr/>
          <p:nvPr/>
        </p:nvSpPr>
        <p:spPr>
          <a:xfrm>
            <a:off x="6307838" y="3327278"/>
            <a:ext cx="192024" cy="192024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</a:t>
            </a:r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82DB35D4-9F8D-2B47-ACCA-A49CE4C0E816}"/>
              </a:ext>
            </a:extLst>
          </p:cNvPr>
          <p:cNvSpPr/>
          <p:nvPr/>
        </p:nvSpPr>
        <p:spPr>
          <a:xfrm>
            <a:off x="6872480" y="3327278"/>
            <a:ext cx="192024" cy="192024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</a:t>
            </a:r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904F6D37-D599-7D4D-B526-C63EBD524764}"/>
              </a:ext>
            </a:extLst>
          </p:cNvPr>
          <p:cNvSpPr/>
          <p:nvPr/>
        </p:nvSpPr>
        <p:spPr>
          <a:xfrm>
            <a:off x="7437122" y="3327278"/>
            <a:ext cx="192024" cy="192024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</a:t>
            </a:r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D4342246-C30F-4344-8384-FED8DDBA9F11}"/>
              </a:ext>
            </a:extLst>
          </p:cNvPr>
          <p:cNvSpPr/>
          <p:nvPr/>
        </p:nvSpPr>
        <p:spPr>
          <a:xfrm>
            <a:off x="5176268" y="3792622"/>
            <a:ext cx="192024" cy="192024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</a:t>
            </a:r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49300BC8-B817-6842-900C-5EBE3E5A6B8D}"/>
              </a:ext>
            </a:extLst>
          </p:cNvPr>
          <p:cNvSpPr/>
          <p:nvPr/>
        </p:nvSpPr>
        <p:spPr>
          <a:xfrm>
            <a:off x="5743196" y="3792622"/>
            <a:ext cx="192024" cy="192024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</a:t>
            </a:r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93E99A65-EA2F-8B44-ACBB-7BB4EFD18505}"/>
              </a:ext>
            </a:extLst>
          </p:cNvPr>
          <p:cNvSpPr/>
          <p:nvPr/>
        </p:nvSpPr>
        <p:spPr>
          <a:xfrm>
            <a:off x="6307838" y="3792622"/>
            <a:ext cx="192024" cy="192024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</a:t>
            </a:r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41D4568A-C5DC-914A-8452-4F665708DFCA}"/>
              </a:ext>
            </a:extLst>
          </p:cNvPr>
          <p:cNvSpPr/>
          <p:nvPr/>
        </p:nvSpPr>
        <p:spPr>
          <a:xfrm>
            <a:off x="6872480" y="3792622"/>
            <a:ext cx="192024" cy="192024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</a:t>
            </a:r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DDA30F44-0FDD-DC43-8D16-F3DC211FB261}"/>
              </a:ext>
            </a:extLst>
          </p:cNvPr>
          <p:cNvSpPr/>
          <p:nvPr/>
        </p:nvSpPr>
        <p:spPr>
          <a:xfrm>
            <a:off x="7437122" y="3792622"/>
            <a:ext cx="192024" cy="192024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</a:t>
            </a:r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8D7AFF4E-EB73-4E41-A2F6-BAD6EAA8C853}"/>
              </a:ext>
            </a:extLst>
          </p:cNvPr>
          <p:cNvSpPr/>
          <p:nvPr/>
        </p:nvSpPr>
        <p:spPr>
          <a:xfrm>
            <a:off x="4607054" y="2396590"/>
            <a:ext cx="192024" cy="192024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</a:t>
            </a:r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4359A253-4336-5044-A085-993D58A53F8C}"/>
              </a:ext>
            </a:extLst>
          </p:cNvPr>
          <p:cNvSpPr/>
          <p:nvPr/>
        </p:nvSpPr>
        <p:spPr>
          <a:xfrm>
            <a:off x="4607054" y="2861934"/>
            <a:ext cx="192024" cy="192024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</a:t>
            </a:r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A6CCCEEC-84A8-FA46-A146-873AF248B70B}"/>
              </a:ext>
            </a:extLst>
          </p:cNvPr>
          <p:cNvSpPr/>
          <p:nvPr/>
        </p:nvSpPr>
        <p:spPr>
          <a:xfrm>
            <a:off x="4607054" y="3327278"/>
            <a:ext cx="192024" cy="192024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</a:t>
            </a:r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80207938-0570-F744-917D-6BD1BEAD3E53}"/>
              </a:ext>
            </a:extLst>
          </p:cNvPr>
          <p:cNvSpPr/>
          <p:nvPr/>
        </p:nvSpPr>
        <p:spPr>
          <a:xfrm>
            <a:off x="4607054" y="3792622"/>
            <a:ext cx="192024" cy="192024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65AB7DD-D77B-3044-9F52-CC7C0EF37BAD}"/>
              </a:ext>
            </a:extLst>
          </p:cNvPr>
          <p:cNvSpPr txBox="1"/>
          <p:nvPr/>
        </p:nvSpPr>
        <p:spPr>
          <a:xfrm>
            <a:off x="4562856" y="1586277"/>
            <a:ext cx="560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(+)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F6FB78DE-2E9F-BB42-AC07-26B6AF88E693}"/>
              </a:ext>
            </a:extLst>
          </p:cNvPr>
          <p:cNvSpPr txBox="1"/>
          <p:nvPr/>
        </p:nvSpPr>
        <p:spPr>
          <a:xfrm>
            <a:off x="4004691" y="1590987"/>
            <a:ext cx="560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>
                <a:solidFill>
                  <a:srgbClr val="FFC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(-)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556A8179-419E-1145-8EFF-9947FC5F4EF0}"/>
              </a:ext>
            </a:extLst>
          </p:cNvPr>
          <p:cNvSpPr/>
          <p:nvPr/>
        </p:nvSpPr>
        <p:spPr>
          <a:xfrm>
            <a:off x="4607054" y="1984248"/>
            <a:ext cx="919736" cy="2018686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07" name="Rounded Rectangle 106">
            <a:extLst>
              <a:ext uri="{FF2B5EF4-FFF2-40B4-BE49-F238E27FC236}">
                <a16:creationId xmlns:a16="http://schemas.microsoft.com/office/drawing/2014/main" id="{2923AAC7-BB73-FF49-B0DC-75B84DF350A2}"/>
              </a:ext>
            </a:extLst>
          </p:cNvPr>
          <p:cNvSpPr/>
          <p:nvPr/>
        </p:nvSpPr>
        <p:spPr>
          <a:xfrm>
            <a:off x="3425954" y="1984248"/>
            <a:ext cx="1072136" cy="2018686"/>
          </a:xfrm>
          <a:prstGeom prst="roundRect">
            <a:avLst/>
          </a:prstGeom>
          <a:solidFill>
            <a:srgbClr val="FFC000">
              <a:alpha val="3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196022A-777E-AB44-AD76-D7DE6F11DB5D}"/>
              </a:ext>
            </a:extLst>
          </p:cNvPr>
          <p:cNvSpPr txBox="1"/>
          <p:nvPr/>
        </p:nvSpPr>
        <p:spPr>
          <a:xfrm>
            <a:off x="3427856" y="1130491"/>
            <a:ext cx="2251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KR" b="1"/>
              <a:t>Depletion region</a:t>
            </a:r>
          </a:p>
        </p:txBody>
      </p: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5E69C418-BF7F-854A-A349-C9EF47E90FFF}"/>
              </a:ext>
            </a:extLst>
          </p:cNvPr>
          <p:cNvCxnSpPr/>
          <p:nvPr/>
        </p:nvCxnSpPr>
        <p:spPr>
          <a:xfrm>
            <a:off x="5565646" y="1969463"/>
            <a:ext cx="9144" cy="2048256"/>
          </a:xfrm>
          <a:prstGeom prst="line">
            <a:avLst/>
          </a:prstGeom>
          <a:ln w="508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A7F10D03-FE43-FA49-8ACB-AC670956BAF5}"/>
              </a:ext>
            </a:extLst>
          </p:cNvPr>
          <p:cNvCxnSpPr/>
          <p:nvPr/>
        </p:nvCxnSpPr>
        <p:spPr>
          <a:xfrm>
            <a:off x="3348996" y="1969463"/>
            <a:ext cx="9144" cy="2048256"/>
          </a:xfrm>
          <a:prstGeom prst="line">
            <a:avLst/>
          </a:prstGeom>
          <a:ln w="508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CA62FFF-9434-1E4A-BE7E-DC219554D94E}"/>
              </a:ext>
            </a:extLst>
          </p:cNvPr>
          <p:cNvSpPr txBox="1"/>
          <p:nvPr/>
        </p:nvSpPr>
        <p:spPr>
          <a:xfrm>
            <a:off x="288034" y="2449592"/>
            <a:ext cx="6960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sz="3600" b="1"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C773ADFF-8A03-8549-85DE-7A57B0E6CD60}"/>
              </a:ext>
            </a:extLst>
          </p:cNvPr>
          <p:cNvCxnSpPr/>
          <p:nvPr/>
        </p:nvCxnSpPr>
        <p:spPr>
          <a:xfrm>
            <a:off x="361008" y="3072246"/>
            <a:ext cx="891720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TextBox 134">
            <a:extLst>
              <a:ext uri="{FF2B5EF4-FFF2-40B4-BE49-F238E27FC236}">
                <a16:creationId xmlns:a16="http://schemas.microsoft.com/office/drawing/2014/main" id="{107D035F-7D1F-FB43-8F7A-2DEF267D5100}"/>
              </a:ext>
            </a:extLst>
          </p:cNvPr>
          <p:cNvSpPr txBox="1"/>
          <p:nvPr/>
        </p:nvSpPr>
        <p:spPr>
          <a:xfrm>
            <a:off x="8061009" y="2372730"/>
            <a:ext cx="6960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sz="3600" b="1"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</a:p>
        </p:txBody>
      </p: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03BE91D6-B649-8343-A173-FC96957A07E5}"/>
              </a:ext>
            </a:extLst>
          </p:cNvPr>
          <p:cNvCxnSpPr/>
          <p:nvPr/>
        </p:nvCxnSpPr>
        <p:spPr>
          <a:xfrm>
            <a:off x="7845576" y="3006421"/>
            <a:ext cx="891720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TextBox 137">
            <a:extLst>
              <a:ext uri="{FF2B5EF4-FFF2-40B4-BE49-F238E27FC236}">
                <a16:creationId xmlns:a16="http://schemas.microsoft.com/office/drawing/2014/main" id="{9EC1EE41-0614-EC44-A7C0-CC665DEE36D6}"/>
              </a:ext>
            </a:extLst>
          </p:cNvPr>
          <p:cNvSpPr txBox="1"/>
          <p:nvPr/>
        </p:nvSpPr>
        <p:spPr>
          <a:xfrm>
            <a:off x="6872480" y="423318"/>
            <a:ext cx="49720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KR" sz="2800" u="sng"/>
              <a:t>Reverse biasing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521D5132-1539-8448-9D53-55380303CF96}"/>
              </a:ext>
            </a:extLst>
          </p:cNvPr>
          <p:cNvSpPr txBox="1"/>
          <p:nvPr/>
        </p:nvSpPr>
        <p:spPr>
          <a:xfrm>
            <a:off x="171263" y="5169253"/>
            <a:ext cx="51093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/>
              <a:t>"Note: In practical cases, doping is carried out in the ratio 1:10</a:t>
            </a:r>
            <a:r>
              <a:rPr lang="en-KR" baseline="30000"/>
              <a:t>8</a:t>
            </a:r>
            <a:r>
              <a:rPr lang="en-KR"/>
              <a:t>"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5816DB30-AC79-B065-A211-E166FFBCC6F1}"/>
              </a:ext>
            </a:extLst>
          </p:cNvPr>
          <p:cNvSpPr txBox="1"/>
          <p:nvPr/>
        </p:nvSpPr>
        <p:spPr>
          <a:xfrm>
            <a:off x="8897420" y="1586277"/>
            <a:ext cx="336992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/>
              <a:t>If </a:t>
            </a:r>
            <a:r>
              <a:rPr lang="en-KR" b="1"/>
              <a:t>forward bias </a:t>
            </a:r>
            <a:r>
              <a:rPr lang="en-KR"/>
              <a:t>voltage &gt; junction potential, electrons can suddenly pass through the depletion region.</a:t>
            </a:r>
          </a:p>
          <a:p>
            <a:r>
              <a:rPr lang="en-KR"/>
              <a:t>(</a:t>
            </a:r>
            <a:r>
              <a:rPr lang="en-KR" u="sng"/>
              <a:t>drift current</a:t>
            </a:r>
            <a:r>
              <a:rPr lang="en-KR"/>
              <a:t>)</a:t>
            </a:r>
          </a:p>
          <a:p>
            <a:endParaRPr lang="en-KR"/>
          </a:p>
          <a:p>
            <a:r>
              <a:rPr lang="en-KR"/>
              <a:t>If </a:t>
            </a:r>
            <a:r>
              <a:rPr lang="en-KR" b="1"/>
              <a:t>reverse bias</a:t>
            </a:r>
            <a:r>
              <a:rPr lang="en-KR"/>
              <a:t> is applied, depletion region widens. Theoretically there should be no current, but practically a low </a:t>
            </a:r>
            <a:r>
              <a:rPr lang="en-KR" u="sng"/>
              <a:t>leackage current</a:t>
            </a:r>
            <a:r>
              <a:rPr lang="en-KR"/>
              <a:t> (~ nA) appears.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CE5B1FC2-EC26-29FE-6294-865F6008E631}"/>
              </a:ext>
            </a:extLst>
          </p:cNvPr>
          <p:cNvSpPr txBox="1"/>
          <p:nvPr/>
        </p:nvSpPr>
        <p:spPr>
          <a:xfrm>
            <a:off x="9803630" y="4902391"/>
            <a:ext cx="2223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/>
              <a:t>kTC "dark current"</a:t>
            </a:r>
          </a:p>
        </p:txBody>
      </p:sp>
    </p:spTree>
    <p:extLst>
      <p:ext uri="{BB962C8B-B14F-4D97-AF65-F5344CB8AC3E}">
        <p14:creationId xmlns:p14="http://schemas.microsoft.com/office/powerpoint/2010/main" val="17390671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613B0F3-DC55-E34F-BCB3-A314DFC756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KR"/>
              <a:t>PN-junction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DED4C61-3570-F44B-8061-8B622D845B0D}"/>
              </a:ext>
            </a:extLst>
          </p:cNvPr>
          <p:cNvSpPr/>
          <p:nvPr/>
        </p:nvSpPr>
        <p:spPr>
          <a:xfrm>
            <a:off x="1261872" y="1984248"/>
            <a:ext cx="6583680" cy="20482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EF21FF3-4FF7-E049-A371-0799904BA9BF}"/>
              </a:ext>
            </a:extLst>
          </p:cNvPr>
          <p:cNvCxnSpPr>
            <a:stCxn id="4" idx="0"/>
          </p:cNvCxnSpPr>
          <p:nvPr/>
        </p:nvCxnSpPr>
        <p:spPr>
          <a:xfrm>
            <a:off x="4553712" y="1984248"/>
            <a:ext cx="9144" cy="2048256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8EF2AA1-09D1-F54A-A49E-DDB53B96A649}"/>
              </a:ext>
            </a:extLst>
          </p:cNvPr>
          <p:cNvSpPr txBox="1"/>
          <p:nvPr/>
        </p:nvSpPr>
        <p:spPr>
          <a:xfrm>
            <a:off x="1252728" y="1614916"/>
            <a:ext cx="941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>
                <a:solidFill>
                  <a:schemeClr val="accent2"/>
                </a:solidFill>
              </a:rPr>
              <a:t>P-type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5B9E53-D439-E343-AA36-800F3FB56512}"/>
              </a:ext>
            </a:extLst>
          </p:cNvPr>
          <p:cNvSpPr txBox="1"/>
          <p:nvPr/>
        </p:nvSpPr>
        <p:spPr>
          <a:xfrm>
            <a:off x="6699504" y="1614916"/>
            <a:ext cx="1155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KR">
                <a:solidFill>
                  <a:srgbClr val="FFC000"/>
                </a:solidFill>
              </a:rPr>
              <a:t>N-type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9D38409-E4F3-D549-8A85-F81F18DD8EE9}"/>
              </a:ext>
            </a:extLst>
          </p:cNvPr>
          <p:cNvSpPr/>
          <p:nvPr/>
        </p:nvSpPr>
        <p:spPr>
          <a:xfrm>
            <a:off x="1943100" y="2257568"/>
            <a:ext cx="192024" cy="192024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20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B9300B2-8821-A843-82E9-00CDF2ABECD7}"/>
              </a:ext>
            </a:extLst>
          </p:cNvPr>
          <p:cNvSpPr/>
          <p:nvPr/>
        </p:nvSpPr>
        <p:spPr>
          <a:xfrm>
            <a:off x="2510028" y="2257568"/>
            <a:ext cx="192024" cy="192024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20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02746DF-414D-B741-88A4-022C040FE7E2}"/>
              </a:ext>
            </a:extLst>
          </p:cNvPr>
          <p:cNvSpPr/>
          <p:nvPr/>
        </p:nvSpPr>
        <p:spPr>
          <a:xfrm>
            <a:off x="3074670" y="2257568"/>
            <a:ext cx="192024" cy="192024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20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239A95B-3940-A143-8FEC-BBA6677AF6B3}"/>
              </a:ext>
            </a:extLst>
          </p:cNvPr>
          <p:cNvSpPr/>
          <p:nvPr/>
        </p:nvSpPr>
        <p:spPr>
          <a:xfrm>
            <a:off x="1943100" y="2722912"/>
            <a:ext cx="192024" cy="192024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20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1514E10-DBF0-624E-9988-B780F661A929}"/>
              </a:ext>
            </a:extLst>
          </p:cNvPr>
          <p:cNvSpPr/>
          <p:nvPr/>
        </p:nvSpPr>
        <p:spPr>
          <a:xfrm>
            <a:off x="2510028" y="2722912"/>
            <a:ext cx="192024" cy="192024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20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11385F5-20E3-244F-83FE-DC73CE5FA713}"/>
              </a:ext>
            </a:extLst>
          </p:cNvPr>
          <p:cNvSpPr/>
          <p:nvPr/>
        </p:nvSpPr>
        <p:spPr>
          <a:xfrm>
            <a:off x="3074670" y="2722912"/>
            <a:ext cx="192024" cy="192024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20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038692F-62FB-064F-AE36-48EE899B0577}"/>
              </a:ext>
            </a:extLst>
          </p:cNvPr>
          <p:cNvSpPr/>
          <p:nvPr/>
        </p:nvSpPr>
        <p:spPr>
          <a:xfrm>
            <a:off x="1943100" y="3188256"/>
            <a:ext cx="192024" cy="192024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20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7EC0B9B-AADB-7840-BFB1-489DF89159E7}"/>
              </a:ext>
            </a:extLst>
          </p:cNvPr>
          <p:cNvSpPr/>
          <p:nvPr/>
        </p:nvSpPr>
        <p:spPr>
          <a:xfrm>
            <a:off x="2510028" y="3188256"/>
            <a:ext cx="192024" cy="192024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20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3B975E9-5219-F34E-9EC9-979B5F892BC9}"/>
              </a:ext>
            </a:extLst>
          </p:cNvPr>
          <p:cNvSpPr/>
          <p:nvPr/>
        </p:nvSpPr>
        <p:spPr>
          <a:xfrm>
            <a:off x="3074670" y="3188256"/>
            <a:ext cx="192024" cy="192024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20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412E4C94-05A9-1F46-9998-CA37ED79D0CC}"/>
              </a:ext>
            </a:extLst>
          </p:cNvPr>
          <p:cNvSpPr/>
          <p:nvPr/>
        </p:nvSpPr>
        <p:spPr>
          <a:xfrm>
            <a:off x="1943100" y="3653600"/>
            <a:ext cx="192024" cy="192024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20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77D6A0C3-DF4C-C345-B694-ACE103ADFE7F}"/>
              </a:ext>
            </a:extLst>
          </p:cNvPr>
          <p:cNvSpPr/>
          <p:nvPr/>
        </p:nvSpPr>
        <p:spPr>
          <a:xfrm>
            <a:off x="2510028" y="3653600"/>
            <a:ext cx="192024" cy="192024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20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CDEA96A2-2CCB-BD40-B80F-EF892D2C46F4}"/>
              </a:ext>
            </a:extLst>
          </p:cNvPr>
          <p:cNvSpPr/>
          <p:nvPr/>
        </p:nvSpPr>
        <p:spPr>
          <a:xfrm>
            <a:off x="3074670" y="3653600"/>
            <a:ext cx="192024" cy="192024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20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4962CCA9-017A-8948-B7AD-1B4EF25E4860}"/>
              </a:ext>
            </a:extLst>
          </p:cNvPr>
          <p:cNvSpPr/>
          <p:nvPr/>
        </p:nvSpPr>
        <p:spPr>
          <a:xfrm>
            <a:off x="1373886" y="2257568"/>
            <a:ext cx="192024" cy="192024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20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77E40640-4746-6A43-BFF0-F4228BECCF7B}"/>
              </a:ext>
            </a:extLst>
          </p:cNvPr>
          <p:cNvSpPr/>
          <p:nvPr/>
        </p:nvSpPr>
        <p:spPr>
          <a:xfrm>
            <a:off x="1373886" y="2722912"/>
            <a:ext cx="192024" cy="192024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20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DDCC9F23-1E21-AC4D-AECA-7297292AE740}"/>
              </a:ext>
            </a:extLst>
          </p:cNvPr>
          <p:cNvSpPr/>
          <p:nvPr/>
        </p:nvSpPr>
        <p:spPr>
          <a:xfrm>
            <a:off x="1373886" y="3188256"/>
            <a:ext cx="192024" cy="192024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20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8AB2912C-D463-0D44-ADFD-1493FDCD19E8}"/>
              </a:ext>
            </a:extLst>
          </p:cNvPr>
          <p:cNvSpPr/>
          <p:nvPr/>
        </p:nvSpPr>
        <p:spPr>
          <a:xfrm>
            <a:off x="1373886" y="3653600"/>
            <a:ext cx="192024" cy="192024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20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8D166F4B-F74C-E24B-B8AC-98A766A76246}"/>
              </a:ext>
            </a:extLst>
          </p:cNvPr>
          <p:cNvSpPr/>
          <p:nvPr/>
        </p:nvSpPr>
        <p:spPr>
          <a:xfrm>
            <a:off x="6261545" y="2244645"/>
            <a:ext cx="192024" cy="192024"/>
          </a:xfrm>
          <a:prstGeom prst="ellipse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F69E521C-3E84-D542-9923-91D1B1F1D786}"/>
              </a:ext>
            </a:extLst>
          </p:cNvPr>
          <p:cNvSpPr/>
          <p:nvPr/>
        </p:nvSpPr>
        <p:spPr>
          <a:xfrm>
            <a:off x="6261545" y="2709989"/>
            <a:ext cx="192024" cy="192024"/>
          </a:xfrm>
          <a:prstGeom prst="ellipse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2786A0B5-B55E-CC49-B37C-9BCB2C00BCF7}"/>
              </a:ext>
            </a:extLst>
          </p:cNvPr>
          <p:cNvSpPr/>
          <p:nvPr/>
        </p:nvSpPr>
        <p:spPr>
          <a:xfrm>
            <a:off x="6261545" y="3172761"/>
            <a:ext cx="192024" cy="192024"/>
          </a:xfrm>
          <a:prstGeom prst="ellipse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7227F835-5E66-564D-8944-59B7BA261558}"/>
              </a:ext>
            </a:extLst>
          </p:cNvPr>
          <p:cNvSpPr/>
          <p:nvPr/>
        </p:nvSpPr>
        <p:spPr>
          <a:xfrm>
            <a:off x="6256973" y="3640677"/>
            <a:ext cx="192024" cy="192024"/>
          </a:xfrm>
          <a:prstGeom prst="ellipse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AA237206-288F-FF47-8CFD-D0F71C97C2AD}"/>
              </a:ext>
            </a:extLst>
          </p:cNvPr>
          <p:cNvSpPr/>
          <p:nvPr/>
        </p:nvSpPr>
        <p:spPr>
          <a:xfrm>
            <a:off x="6567105" y="2244645"/>
            <a:ext cx="192024" cy="192024"/>
          </a:xfrm>
          <a:prstGeom prst="ellipse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06DA9AA3-C497-A542-B5BC-B1030170BABC}"/>
              </a:ext>
            </a:extLst>
          </p:cNvPr>
          <p:cNvSpPr/>
          <p:nvPr/>
        </p:nvSpPr>
        <p:spPr>
          <a:xfrm>
            <a:off x="6567105" y="2709989"/>
            <a:ext cx="192024" cy="192024"/>
          </a:xfrm>
          <a:prstGeom prst="ellipse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542E6F31-DC33-9A4D-BB64-37401E964027}"/>
              </a:ext>
            </a:extLst>
          </p:cNvPr>
          <p:cNvSpPr/>
          <p:nvPr/>
        </p:nvSpPr>
        <p:spPr>
          <a:xfrm>
            <a:off x="6567105" y="3172761"/>
            <a:ext cx="192024" cy="192024"/>
          </a:xfrm>
          <a:prstGeom prst="ellipse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70F58AC3-72F8-5C4A-87A6-AC9320D985CE}"/>
              </a:ext>
            </a:extLst>
          </p:cNvPr>
          <p:cNvSpPr/>
          <p:nvPr/>
        </p:nvSpPr>
        <p:spPr>
          <a:xfrm>
            <a:off x="6562533" y="3640677"/>
            <a:ext cx="192024" cy="192024"/>
          </a:xfrm>
          <a:prstGeom prst="ellipse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37151F45-992E-7E4A-87BB-5A9C343C960A}"/>
              </a:ext>
            </a:extLst>
          </p:cNvPr>
          <p:cNvSpPr/>
          <p:nvPr/>
        </p:nvSpPr>
        <p:spPr>
          <a:xfrm>
            <a:off x="7138605" y="2244645"/>
            <a:ext cx="192024" cy="192024"/>
          </a:xfrm>
          <a:prstGeom prst="ellipse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7344C8AE-2DB7-2D4B-81CA-B7CA00AA04B0}"/>
              </a:ext>
            </a:extLst>
          </p:cNvPr>
          <p:cNvSpPr/>
          <p:nvPr/>
        </p:nvSpPr>
        <p:spPr>
          <a:xfrm>
            <a:off x="7138605" y="2709989"/>
            <a:ext cx="192024" cy="192024"/>
          </a:xfrm>
          <a:prstGeom prst="ellipse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1A6FBB7E-F3A7-9548-A3C0-8D8F670E3DE4}"/>
              </a:ext>
            </a:extLst>
          </p:cNvPr>
          <p:cNvSpPr/>
          <p:nvPr/>
        </p:nvSpPr>
        <p:spPr>
          <a:xfrm>
            <a:off x="7138605" y="3172761"/>
            <a:ext cx="192024" cy="192024"/>
          </a:xfrm>
          <a:prstGeom prst="ellipse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2F9AA761-0E4B-BE42-BF11-E3959470A098}"/>
              </a:ext>
            </a:extLst>
          </p:cNvPr>
          <p:cNvSpPr/>
          <p:nvPr/>
        </p:nvSpPr>
        <p:spPr>
          <a:xfrm>
            <a:off x="7134033" y="3640677"/>
            <a:ext cx="192024" cy="192024"/>
          </a:xfrm>
          <a:prstGeom prst="ellipse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016FBC3B-F0A4-7245-BAD4-6F8139118616}"/>
              </a:ext>
            </a:extLst>
          </p:cNvPr>
          <p:cNvSpPr/>
          <p:nvPr/>
        </p:nvSpPr>
        <p:spPr>
          <a:xfrm>
            <a:off x="7550658" y="2257568"/>
            <a:ext cx="192024" cy="192024"/>
          </a:xfrm>
          <a:prstGeom prst="ellipse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648BE06A-A691-254D-BED1-7DCE55E5E4EA}"/>
              </a:ext>
            </a:extLst>
          </p:cNvPr>
          <p:cNvSpPr/>
          <p:nvPr/>
        </p:nvSpPr>
        <p:spPr>
          <a:xfrm>
            <a:off x="7550658" y="2722912"/>
            <a:ext cx="192024" cy="192024"/>
          </a:xfrm>
          <a:prstGeom prst="ellipse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674B3572-1703-AE47-98FE-93C8D3F8A47E}"/>
              </a:ext>
            </a:extLst>
          </p:cNvPr>
          <p:cNvSpPr/>
          <p:nvPr/>
        </p:nvSpPr>
        <p:spPr>
          <a:xfrm>
            <a:off x="7550658" y="3185684"/>
            <a:ext cx="192024" cy="192024"/>
          </a:xfrm>
          <a:prstGeom prst="ellipse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AC516307-72A5-5A41-9AE1-D97049E01C3B}"/>
              </a:ext>
            </a:extLst>
          </p:cNvPr>
          <p:cNvSpPr/>
          <p:nvPr/>
        </p:nvSpPr>
        <p:spPr>
          <a:xfrm>
            <a:off x="7546086" y="3653600"/>
            <a:ext cx="192024" cy="192024"/>
          </a:xfrm>
          <a:prstGeom prst="ellipse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D1D50BAB-093F-D24D-919F-A25F691310BA}"/>
              </a:ext>
            </a:extLst>
          </p:cNvPr>
          <p:cNvSpPr/>
          <p:nvPr/>
        </p:nvSpPr>
        <p:spPr>
          <a:xfrm>
            <a:off x="1831848" y="2414878"/>
            <a:ext cx="192024" cy="19202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2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51E5E724-8E63-4F4F-88C6-CED70C9C2057}"/>
              </a:ext>
            </a:extLst>
          </p:cNvPr>
          <p:cNvSpPr/>
          <p:nvPr/>
        </p:nvSpPr>
        <p:spPr>
          <a:xfrm>
            <a:off x="2398776" y="2414878"/>
            <a:ext cx="192024" cy="19202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2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6D51F8CB-0E77-A64C-BAC0-7A142160A41C}"/>
              </a:ext>
            </a:extLst>
          </p:cNvPr>
          <p:cNvSpPr/>
          <p:nvPr/>
        </p:nvSpPr>
        <p:spPr>
          <a:xfrm>
            <a:off x="2963418" y="2414878"/>
            <a:ext cx="192024" cy="19202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2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A93B81A8-442F-1B49-9939-DA6CB067E2C1}"/>
              </a:ext>
            </a:extLst>
          </p:cNvPr>
          <p:cNvSpPr/>
          <p:nvPr/>
        </p:nvSpPr>
        <p:spPr>
          <a:xfrm>
            <a:off x="3528060" y="2414878"/>
            <a:ext cx="192024" cy="19202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2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84A091EC-CA13-8144-8E53-F52109DC8853}"/>
              </a:ext>
            </a:extLst>
          </p:cNvPr>
          <p:cNvSpPr/>
          <p:nvPr/>
        </p:nvSpPr>
        <p:spPr>
          <a:xfrm>
            <a:off x="4092702" y="2414878"/>
            <a:ext cx="192024" cy="19202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2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A234427C-43A4-F447-B6E7-99757ED78589}"/>
              </a:ext>
            </a:extLst>
          </p:cNvPr>
          <p:cNvSpPr/>
          <p:nvPr/>
        </p:nvSpPr>
        <p:spPr>
          <a:xfrm>
            <a:off x="1831848" y="2880222"/>
            <a:ext cx="192024" cy="19202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2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AA2154C6-145F-D347-8AD6-FECB126C6F93}"/>
              </a:ext>
            </a:extLst>
          </p:cNvPr>
          <p:cNvSpPr/>
          <p:nvPr/>
        </p:nvSpPr>
        <p:spPr>
          <a:xfrm>
            <a:off x="2398776" y="2880222"/>
            <a:ext cx="192024" cy="19202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2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235E5910-2C85-E14D-B95C-8AD4950DED99}"/>
              </a:ext>
            </a:extLst>
          </p:cNvPr>
          <p:cNvSpPr/>
          <p:nvPr/>
        </p:nvSpPr>
        <p:spPr>
          <a:xfrm>
            <a:off x="2963418" y="2880222"/>
            <a:ext cx="192024" cy="19202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2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F93FCF51-5AA2-EA4C-8135-4DDA119AE4F2}"/>
              </a:ext>
            </a:extLst>
          </p:cNvPr>
          <p:cNvSpPr/>
          <p:nvPr/>
        </p:nvSpPr>
        <p:spPr>
          <a:xfrm>
            <a:off x="3528060" y="2880222"/>
            <a:ext cx="192024" cy="19202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2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8B241926-4CDE-254B-9EC7-CA80E8FA2841}"/>
              </a:ext>
            </a:extLst>
          </p:cNvPr>
          <p:cNvSpPr/>
          <p:nvPr/>
        </p:nvSpPr>
        <p:spPr>
          <a:xfrm>
            <a:off x="4092702" y="2880222"/>
            <a:ext cx="192024" cy="19202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2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8073DECD-6A8E-754F-BE72-03168D0D11E9}"/>
              </a:ext>
            </a:extLst>
          </p:cNvPr>
          <p:cNvSpPr/>
          <p:nvPr/>
        </p:nvSpPr>
        <p:spPr>
          <a:xfrm>
            <a:off x="1831848" y="3345566"/>
            <a:ext cx="192024" cy="19202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2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827C6644-8F8D-C84D-BD31-B1979E7D6A24}"/>
              </a:ext>
            </a:extLst>
          </p:cNvPr>
          <p:cNvSpPr/>
          <p:nvPr/>
        </p:nvSpPr>
        <p:spPr>
          <a:xfrm>
            <a:off x="2398776" y="3345566"/>
            <a:ext cx="192024" cy="19202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2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D9091DD5-23CD-6149-9023-72DB0CCC0B71}"/>
              </a:ext>
            </a:extLst>
          </p:cNvPr>
          <p:cNvSpPr/>
          <p:nvPr/>
        </p:nvSpPr>
        <p:spPr>
          <a:xfrm>
            <a:off x="2963418" y="3345566"/>
            <a:ext cx="192024" cy="19202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2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AB4C0943-8031-6345-989B-3CBBED06057E}"/>
              </a:ext>
            </a:extLst>
          </p:cNvPr>
          <p:cNvSpPr/>
          <p:nvPr/>
        </p:nvSpPr>
        <p:spPr>
          <a:xfrm>
            <a:off x="3528060" y="3345566"/>
            <a:ext cx="192024" cy="19202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2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198A60CA-DBFE-5E44-BB7E-37D0AAA40DF0}"/>
              </a:ext>
            </a:extLst>
          </p:cNvPr>
          <p:cNvSpPr/>
          <p:nvPr/>
        </p:nvSpPr>
        <p:spPr>
          <a:xfrm>
            <a:off x="4092702" y="3345566"/>
            <a:ext cx="192024" cy="19202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2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D3E31901-339A-C444-8696-C82F7DD82C43}"/>
              </a:ext>
            </a:extLst>
          </p:cNvPr>
          <p:cNvSpPr/>
          <p:nvPr/>
        </p:nvSpPr>
        <p:spPr>
          <a:xfrm>
            <a:off x="1831848" y="3810910"/>
            <a:ext cx="192024" cy="19202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2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1B12017E-E60C-1A4E-B596-3CE93ED64A84}"/>
              </a:ext>
            </a:extLst>
          </p:cNvPr>
          <p:cNvSpPr/>
          <p:nvPr/>
        </p:nvSpPr>
        <p:spPr>
          <a:xfrm>
            <a:off x="2398776" y="3810910"/>
            <a:ext cx="192024" cy="19202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2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400F96DA-97BD-8F40-8DA6-D9B2B08C33D0}"/>
              </a:ext>
            </a:extLst>
          </p:cNvPr>
          <p:cNvSpPr/>
          <p:nvPr/>
        </p:nvSpPr>
        <p:spPr>
          <a:xfrm>
            <a:off x="2963418" y="3810910"/>
            <a:ext cx="192024" cy="19202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2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0AB52F5F-F7AE-2347-9FD4-309CD4383A4F}"/>
              </a:ext>
            </a:extLst>
          </p:cNvPr>
          <p:cNvSpPr/>
          <p:nvPr/>
        </p:nvSpPr>
        <p:spPr>
          <a:xfrm>
            <a:off x="3528060" y="3810910"/>
            <a:ext cx="192024" cy="19202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2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2EB33A02-CAD2-0149-872C-BDD7B43BB905}"/>
              </a:ext>
            </a:extLst>
          </p:cNvPr>
          <p:cNvSpPr/>
          <p:nvPr/>
        </p:nvSpPr>
        <p:spPr>
          <a:xfrm>
            <a:off x="4092702" y="3810910"/>
            <a:ext cx="192024" cy="19202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2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38302F2B-39EB-0D45-B0F0-D70EE0588873}"/>
              </a:ext>
            </a:extLst>
          </p:cNvPr>
          <p:cNvSpPr/>
          <p:nvPr/>
        </p:nvSpPr>
        <p:spPr>
          <a:xfrm>
            <a:off x="1262634" y="2414878"/>
            <a:ext cx="192024" cy="19202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2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CFE1F88B-E82E-954B-8504-11E735A60BD2}"/>
              </a:ext>
            </a:extLst>
          </p:cNvPr>
          <p:cNvSpPr/>
          <p:nvPr/>
        </p:nvSpPr>
        <p:spPr>
          <a:xfrm>
            <a:off x="1262634" y="2880222"/>
            <a:ext cx="192024" cy="19202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2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32D74AC3-0552-CB47-B99D-F2410826E747}"/>
              </a:ext>
            </a:extLst>
          </p:cNvPr>
          <p:cNvSpPr/>
          <p:nvPr/>
        </p:nvSpPr>
        <p:spPr>
          <a:xfrm>
            <a:off x="1262634" y="3345566"/>
            <a:ext cx="192024" cy="19202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2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F7145DBB-8F10-F54D-B2E3-9A137B2479E4}"/>
              </a:ext>
            </a:extLst>
          </p:cNvPr>
          <p:cNvSpPr/>
          <p:nvPr/>
        </p:nvSpPr>
        <p:spPr>
          <a:xfrm>
            <a:off x="1262634" y="3810910"/>
            <a:ext cx="192024" cy="19202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2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5F25D6C7-638B-CA47-A6FF-8FF92E71A5AC}"/>
              </a:ext>
            </a:extLst>
          </p:cNvPr>
          <p:cNvSpPr/>
          <p:nvPr/>
        </p:nvSpPr>
        <p:spPr>
          <a:xfrm>
            <a:off x="5176268" y="2396590"/>
            <a:ext cx="192024" cy="192024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</a:t>
            </a:r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4D60A6EB-0D80-624F-A9E2-490D31DD4186}"/>
              </a:ext>
            </a:extLst>
          </p:cNvPr>
          <p:cNvSpPr/>
          <p:nvPr/>
        </p:nvSpPr>
        <p:spPr>
          <a:xfrm>
            <a:off x="5743196" y="2396590"/>
            <a:ext cx="192024" cy="192024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</a:t>
            </a:r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EC158300-8B3A-6642-A14D-797E6FA5C271}"/>
              </a:ext>
            </a:extLst>
          </p:cNvPr>
          <p:cNvSpPr/>
          <p:nvPr/>
        </p:nvSpPr>
        <p:spPr>
          <a:xfrm>
            <a:off x="6307838" y="2396590"/>
            <a:ext cx="192024" cy="192024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</a:t>
            </a:r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4033F1E1-8ACF-C74A-8448-B784C7AED650}"/>
              </a:ext>
            </a:extLst>
          </p:cNvPr>
          <p:cNvSpPr/>
          <p:nvPr/>
        </p:nvSpPr>
        <p:spPr>
          <a:xfrm>
            <a:off x="6872480" y="2396590"/>
            <a:ext cx="192024" cy="192024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</a:t>
            </a:r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8C319B4F-11BA-9F4D-84B8-F3C4385BD96C}"/>
              </a:ext>
            </a:extLst>
          </p:cNvPr>
          <p:cNvSpPr/>
          <p:nvPr/>
        </p:nvSpPr>
        <p:spPr>
          <a:xfrm>
            <a:off x="7437122" y="2396590"/>
            <a:ext cx="192024" cy="192024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</a:t>
            </a:r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6CADFF65-5BDD-0246-8FFC-08DBBFBB81B6}"/>
              </a:ext>
            </a:extLst>
          </p:cNvPr>
          <p:cNvSpPr/>
          <p:nvPr/>
        </p:nvSpPr>
        <p:spPr>
          <a:xfrm>
            <a:off x="5176268" y="2861934"/>
            <a:ext cx="192024" cy="192024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</a:t>
            </a:r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02E31079-EB85-0642-A2A1-FA4F5E2A6A2B}"/>
              </a:ext>
            </a:extLst>
          </p:cNvPr>
          <p:cNvSpPr/>
          <p:nvPr/>
        </p:nvSpPr>
        <p:spPr>
          <a:xfrm>
            <a:off x="5743196" y="2861934"/>
            <a:ext cx="192024" cy="192024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</a:t>
            </a:r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1B2D4650-BC90-744B-9199-06332A488837}"/>
              </a:ext>
            </a:extLst>
          </p:cNvPr>
          <p:cNvSpPr/>
          <p:nvPr/>
        </p:nvSpPr>
        <p:spPr>
          <a:xfrm>
            <a:off x="6307838" y="2861934"/>
            <a:ext cx="192024" cy="192024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</a:t>
            </a:r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DF7E750B-7A40-0A4F-888E-10F933674D4E}"/>
              </a:ext>
            </a:extLst>
          </p:cNvPr>
          <p:cNvSpPr/>
          <p:nvPr/>
        </p:nvSpPr>
        <p:spPr>
          <a:xfrm>
            <a:off x="6872480" y="2861934"/>
            <a:ext cx="192024" cy="192024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</a:t>
            </a:r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8782E790-387C-B148-ACCC-5C9024453600}"/>
              </a:ext>
            </a:extLst>
          </p:cNvPr>
          <p:cNvSpPr/>
          <p:nvPr/>
        </p:nvSpPr>
        <p:spPr>
          <a:xfrm>
            <a:off x="7437122" y="2861934"/>
            <a:ext cx="192024" cy="192024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</a:t>
            </a:r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2795A603-63A7-7340-A66F-7B53B00511C9}"/>
              </a:ext>
            </a:extLst>
          </p:cNvPr>
          <p:cNvSpPr/>
          <p:nvPr/>
        </p:nvSpPr>
        <p:spPr>
          <a:xfrm>
            <a:off x="5176268" y="3327278"/>
            <a:ext cx="192024" cy="192024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</a:t>
            </a:r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47F0B6BB-AF7C-8E4A-8354-0F33BBD702DE}"/>
              </a:ext>
            </a:extLst>
          </p:cNvPr>
          <p:cNvSpPr/>
          <p:nvPr/>
        </p:nvSpPr>
        <p:spPr>
          <a:xfrm>
            <a:off x="5743196" y="3327278"/>
            <a:ext cx="192024" cy="192024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</a:t>
            </a:r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F4114BC4-379C-C945-967A-12886E011A6B}"/>
              </a:ext>
            </a:extLst>
          </p:cNvPr>
          <p:cNvSpPr/>
          <p:nvPr/>
        </p:nvSpPr>
        <p:spPr>
          <a:xfrm>
            <a:off x="6307838" y="3327278"/>
            <a:ext cx="192024" cy="192024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</a:t>
            </a:r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82DB35D4-9F8D-2B47-ACCA-A49CE4C0E816}"/>
              </a:ext>
            </a:extLst>
          </p:cNvPr>
          <p:cNvSpPr/>
          <p:nvPr/>
        </p:nvSpPr>
        <p:spPr>
          <a:xfrm>
            <a:off x="6872480" y="3327278"/>
            <a:ext cx="192024" cy="192024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</a:t>
            </a:r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904F6D37-D599-7D4D-B526-C63EBD524764}"/>
              </a:ext>
            </a:extLst>
          </p:cNvPr>
          <p:cNvSpPr/>
          <p:nvPr/>
        </p:nvSpPr>
        <p:spPr>
          <a:xfrm>
            <a:off x="7437122" y="3327278"/>
            <a:ext cx="192024" cy="192024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</a:t>
            </a:r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D4342246-C30F-4344-8384-FED8DDBA9F11}"/>
              </a:ext>
            </a:extLst>
          </p:cNvPr>
          <p:cNvSpPr/>
          <p:nvPr/>
        </p:nvSpPr>
        <p:spPr>
          <a:xfrm>
            <a:off x="5176268" y="3792622"/>
            <a:ext cx="192024" cy="192024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</a:t>
            </a:r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49300BC8-B817-6842-900C-5EBE3E5A6B8D}"/>
              </a:ext>
            </a:extLst>
          </p:cNvPr>
          <p:cNvSpPr/>
          <p:nvPr/>
        </p:nvSpPr>
        <p:spPr>
          <a:xfrm>
            <a:off x="5743196" y="3792622"/>
            <a:ext cx="192024" cy="192024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</a:t>
            </a:r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93E99A65-EA2F-8B44-ACBB-7BB4EFD18505}"/>
              </a:ext>
            </a:extLst>
          </p:cNvPr>
          <p:cNvSpPr/>
          <p:nvPr/>
        </p:nvSpPr>
        <p:spPr>
          <a:xfrm>
            <a:off x="6307838" y="3792622"/>
            <a:ext cx="192024" cy="192024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</a:t>
            </a:r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41D4568A-C5DC-914A-8452-4F665708DFCA}"/>
              </a:ext>
            </a:extLst>
          </p:cNvPr>
          <p:cNvSpPr/>
          <p:nvPr/>
        </p:nvSpPr>
        <p:spPr>
          <a:xfrm>
            <a:off x="6872480" y="3792622"/>
            <a:ext cx="192024" cy="192024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</a:t>
            </a:r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DDA30F44-0FDD-DC43-8D16-F3DC211FB261}"/>
              </a:ext>
            </a:extLst>
          </p:cNvPr>
          <p:cNvSpPr/>
          <p:nvPr/>
        </p:nvSpPr>
        <p:spPr>
          <a:xfrm>
            <a:off x="7437122" y="3792622"/>
            <a:ext cx="192024" cy="192024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</a:t>
            </a:r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8D7AFF4E-EB73-4E41-A2F6-BAD6EAA8C853}"/>
              </a:ext>
            </a:extLst>
          </p:cNvPr>
          <p:cNvSpPr/>
          <p:nvPr/>
        </p:nvSpPr>
        <p:spPr>
          <a:xfrm>
            <a:off x="4607054" y="2396590"/>
            <a:ext cx="192024" cy="192024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</a:t>
            </a:r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4359A253-4336-5044-A085-993D58A53F8C}"/>
              </a:ext>
            </a:extLst>
          </p:cNvPr>
          <p:cNvSpPr/>
          <p:nvPr/>
        </p:nvSpPr>
        <p:spPr>
          <a:xfrm>
            <a:off x="4607054" y="2861934"/>
            <a:ext cx="192024" cy="192024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</a:t>
            </a:r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A6CCCEEC-84A8-FA46-A146-873AF248B70B}"/>
              </a:ext>
            </a:extLst>
          </p:cNvPr>
          <p:cNvSpPr/>
          <p:nvPr/>
        </p:nvSpPr>
        <p:spPr>
          <a:xfrm>
            <a:off x="4607054" y="3327278"/>
            <a:ext cx="192024" cy="192024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</a:t>
            </a:r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80207938-0570-F744-917D-6BD1BEAD3E53}"/>
              </a:ext>
            </a:extLst>
          </p:cNvPr>
          <p:cNvSpPr/>
          <p:nvPr/>
        </p:nvSpPr>
        <p:spPr>
          <a:xfrm>
            <a:off x="4607054" y="3792622"/>
            <a:ext cx="192024" cy="192024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65AB7DD-D77B-3044-9F52-CC7C0EF37BAD}"/>
              </a:ext>
            </a:extLst>
          </p:cNvPr>
          <p:cNvSpPr txBox="1"/>
          <p:nvPr/>
        </p:nvSpPr>
        <p:spPr>
          <a:xfrm>
            <a:off x="4562856" y="1586277"/>
            <a:ext cx="560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(+)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F6FB78DE-2E9F-BB42-AC07-26B6AF88E693}"/>
              </a:ext>
            </a:extLst>
          </p:cNvPr>
          <p:cNvSpPr txBox="1"/>
          <p:nvPr/>
        </p:nvSpPr>
        <p:spPr>
          <a:xfrm>
            <a:off x="4004691" y="1590987"/>
            <a:ext cx="560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>
                <a:solidFill>
                  <a:srgbClr val="FFC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(-)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556A8179-419E-1145-8EFF-9947FC5F4EF0}"/>
              </a:ext>
            </a:extLst>
          </p:cNvPr>
          <p:cNvSpPr/>
          <p:nvPr/>
        </p:nvSpPr>
        <p:spPr>
          <a:xfrm>
            <a:off x="4607054" y="1984248"/>
            <a:ext cx="919736" cy="2018686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07" name="Rounded Rectangle 106">
            <a:extLst>
              <a:ext uri="{FF2B5EF4-FFF2-40B4-BE49-F238E27FC236}">
                <a16:creationId xmlns:a16="http://schemas.microsoft.com/office/drawing/2014/main" id="{2923AAC7-BB73-FF49-B0DC-75B84DF350A2}"/>
              </a:ext>
            </a:extLst>
          </p:cNvPr>
          <p:cNvSpPr/>
          <p:nvPr/>
        </p:nvSpPr>
        <p:spPr>
          <a:xfrm>
            <a:off x="3425954" y="1984248"/>
            <a:ext cx="1072136" cy="2018686"/>
          </a:xfrm>
          <a:prstGeom prst="roundRect">
            <a:avLst/>
          </a:prstGeom>
          <a:solidFill>
            <a:srgbClr val="FFC000">
              <a:alpha val="3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196022A-777E-AB44-AD76-D7DE6F11DB5D}"/>
              </a:ext>
            </a:extLst>
          </p:cNvPr>
          <p:cNvSpPr txBox="1"/>
          <p:nvPr/>
        </p:nvSpPr>
        <p:spPr>
          <a:xfrm>
            <a:off x="3427856" y="1130491"/>
            <a:ext cx="2251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KR" b="1"/>
              <a:t>Depletion region</a:t>
            </a:r>
          </a:p>
        </p:txBody>
      </p: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5E69C418-BF7F-854A-A349-C9EF47E90FFF}"/>
              </a:ext>
            </a:extLst>
          </p:cNvPr>
          <p:cNvCxnSpPr/>
          <p:nvPr/>
        </p:nvCxnSpPr>
        <p:spPr>
          <a:xfrm>
            <a:off x="5565646" y="1969463"/>
            <a:ext cx="9144" cy="2048256"/>
          </a:xfrm>
          <a:prstGeom prst="line">
            <a:avLst/>
          </a:prstGeom>
          <a:ln w="508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A7F10D03-FE43-FA49-8ACB-AC670956BAF5}"/>
              </a:ext>
            </a:extLst>
          </p:cNvPr>
          <p:cNvCxnSpPr/>
          <p:nvPr/>
        </p:nvCxnSpPr>
        <p:spPr>
          <a:xfrm>
            <a:off x="3348996" y="1969463"/>
            <a:ext cx="9144" cy="2048256"/>
          </a:xfrm>
          <a:prstGeom prst="line">
            <a:avLst/>
          </a:prstGeom>
          <a:ln w="508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CA62FFF-9434-1E4A-BE7E-DC219554D94E}"/>
              </a:ext>
            </a:extLst>
          </p:cNvPr>
          <p:cNvSpPr txBox="1"/>
          <p:nvPr/>
        </p:nvSpPr>
        <p:spPr>
          <a:xfrm>
            <a:off x="288034" y="2449592"/>
            <a:ext cx="6960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sz="3600" b="1"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C773ADFF-8A03-8549-85DE-7A57B0E6CD60}"/>
              </a:ext>
            </a:extLst>
          </p:cNvPr>
          <p:cNvCxnSpPr/>
          <p:nvPr/>
        </p:nvCxnSpPr>
        <p:spPr>
          <a:xfrm>
            <a:off x="361008" y="3072246"/>
            <a:ext cx="891720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TextBox 134">
            <a:extLst>
              <a:ext uri="{FF2B5EF4-FFF2-40B4-BE49-F238E27FC236}">
                <a16:creationId xmlns:a16="http://schemas.microsoft.com/office/drawing/2014/main" id="{107D035F-7D1F-FB43-8F7A-2DEF267D5100}"/>
              </a:ext>
            </a:extLst>
          </p:cNvPr>
          <p:cNvSpPr txBox="1"/>
          <p:nvPr/>
        </p:nvSpPr>
        <p:spPr>
          <a:xfrm>
            <a:off x="8061009" y="2372730"/>
            <a:ext cx="6960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sz="3600" b="1"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</a:p>
        </p:txBody>
      </p: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03BE91D6-B649-8343-A173-FC96957A07E5}"/>
              </a:ext>
            </a:extLst>
          </p:cNvPr>
          <p:cNvCxnSpPr/>
          <p:nvPr/>
        </p:nvCxnSpPr>
        <p:spPr>
          <a:xfrm>
            <a:off x="7845576" y="3006421"/>
            <a:ext cx="891720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TextBox 137">
            <a:extLst>
              <a:ext uri="{FF2B5EF4-FFF2-40B4-BE49-F238E27FC236}">
                <a16:creationId xmlns:a16="http://schemas.microsoft.com/office/drawing/2014/main" id="{9EC1EE41-0614-EC44-A7C0-CC665DEE36D6}"/>
              </a:ext>
            </a:extLst>
          </p:cNvPr>
          <p:cNvSpPr txBox="1"/>
          <p:nvPr/>
        </p:nvSpPr>
        <p:spPr>
          <a:xfrm>
            <a:off x="6872480" y="423318"/>
            <a:ext cx="49720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KR" sz="2800" u="sng"/>
              <a:t>Reverse biasing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5816DB30-AC79-B065-A211-E166FFBCC6F1}"/>
              </a:ext>
            </a:extLst>
          </p:cNvPr>
          <p:cNvSpPr txBox="1"/>
          <p:nvPr/>
        </p:nvSpPr>
        <p:spPr>
          <a:xfrm>
            <a:off x="8897420" y="1586277"/>
            <a:ext cx="336992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/>
              <a:t>If </a:t>
            </a:r>
            <a:r>
              <a:rPr lang="en-KR" b="1"/>
              <a:t>forward bias </a:t>
            </a:r>
            <a:r>
              <a:rPr lang="en-KR"/>
              <a:t>voltage &gt; junction potential, electrons can suddenly pass through the depletion region.</a:t>
            </a:r>
          </a:p>
          <a:p>
            <a:r>
              <a:rPr lang="en-KR"/>
              <a:t>(</a:t>
            </a:r>
            <a:r>
              <a:rPr lang="en-KR" u="sng"/>
              <a:t>drift current</a:t>
            </a:r>
            <a:r>
              <a:rPr lang="en-KR"/>
              <a:t>)</a:t>
            </a:r>
          </a:p>
          <a:p>
            <a:endParaRPr lang="en-KR"/>
          </a:p>
          <a:p>
            <a:r>
              <a:rPr lang="en-KR"/>
              <a:t>If </a:t>
            </a:r>
            <a:r>
              <a:rPr lang="en-KR" b="1"/>
              <a:t>reverse bias</a:t>
            </a:r>
            <a:r>
              <a:rPr lang="en-KR"/>
              <a:t> is applied, depletion region widens. Theoretically there should be no current, but practically a low </a:t>
            </a:r>
            <a:r>
              <a:rPr lang="en-KR" u="sng"/>
              <a:t>leackage current</a:t>
            </a:r>
            <a:r>
              <a:rPr lang="en-KR"/>
              <a:t> (~ nA) appears.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5EBE573-9AE8-9BE8-A6FC-796E1E222155}"/>
              </a:ext>
            </a:extLst>
          </p:cNvPr>
          <p:cNvSpPr txBox="1"/>
          <p:nvPr/>
        </p:nvSpPr>
        <p:spPr>
          <a:xfrm>
            <a:off x="100050" y="4587218"/>
            <a:ext cx="23690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/>
              <a:t>potential for e- at the equilibrium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6219EFA-7DD6-8503-5E9A-383C4499B0BB}"/>
              </a:ext>
            </a:extLst>
          </p:cNvPr>
          <p:cNvSpPr txBox="1"/>
          <p:nvPr/>
        </p:nvSpPr>
        <p:spPr>
          <a:xfrm>
            <a:off x="7935632" y="5563105"/>
            <a:ext cx="42563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/>
              <a:t>If too many e- are leaving to the right, the (+) in depletion region gets too strong and will re-attract e- from getting out.</a:t>
            </a:r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EBB88778-217E-F0A1-03DB-F65DBB609CFD}"/>
              </a:ext>
            </a:extLst>
          </p:cNvPr>
          <p:cNvSpPr/>
          <p:nvPr/>
        </p:nvSpPr>
        <p:spPr>
          <a:xfrm>
            <a:off x="1810513" y="4983850"/>
            <a:ext cx="5977129" cy="996893"/>
          </a:xfrm>
          <a:custGeom>
            <a:avLst/>
            <a:gdLst>
              <a:gd name="connsiteX0" fmla="*/ 0 w 6308333"/>
              <a:gd name="connsiteY0" fmla="*/ 0 h 662009"/>
              <a:gd name="connsiteX1" fmla="*/ 1284270 w 6308333"/>
              <a:gd name="connsiteY1" fmla="*/ 10274 h 662009"/>
              <a:gd name="connsiteX2" fmla="*/ 1684962 w 6308333"/>
              <a:gd name="connsiteY2" fmla="*/ 30823 h 662009"/>
              <a:gd name="connsiteX3" fmla="*/ 2106203 w 6308333"/>
              <a:gd name="connsiteY3" fmla="*/ 164387 h 662009"/>
              <a:gd name="connsiteX4" fmla="*/ 2866490 w 6308333"/>
              <a:gd name="connsiteY4" fmla="*/ 534256 h 662009"/>
              <a:gd name="connsiteX5" fmla="*/ 3524036 w 6308333"/>
              <a:gd name="connsiteY5" fmla="*/ 657546 h 662009"/>
              <a:gd name="connsiteX6" fmla="*/ 5219272 w 6308333"/>
              <a:gd name="connsiteY6" fmla="*/ 636998 h 662009"/>
              <a:gd name="connsiteX7" fmla="*/ 6308333 w 6308333"/>
              <a:gd name="connsiteY7" fmla="*/ 606175 h 662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308333" h="662009">
                <a:moveTo>
                  <a:pt x="0" y="0"/>
                </a:moveTo>
                <a:lnTo>
                  <a:pt x="1284270" y="10274"/>
                </a:lnTo>
                <a:cubicBezTo>
                  <a:pt x="1565097" y="15411"/>
                  <a:pt x="1547973" y="5138"/>
                  <a:pt x="1684962" y="30823"/>
                </a:cubicBezTo>
                <a:cubicBezTo>
                  <a:pt x="1821951" y="56509"/>
                  <a:pt x="1909282" y="80482"/>
                  <a:pt x="2106203" y="164387"/>
                </a:cubicBezTo>
                <a:cubicBezTo>
                  <a:pt x="2303124" y="248292"/>
                  <a:pt x="2630185" y="452063"/>
                  <a:pt x="2866490" y="534256"/>
                </a:cubicBezTo>
                <a:cubicBezTo>
                  <a:pt x="3102796" y="616449"/>
                  <a:pt x="3131906" y="640422"/>
                  <a:pt x="3524036" y="657546"/>
                </a:cubicBezTo>
                <a:cubicBezTo>
                  <a:pt x="3916166" y="674670"/>
                  <a:pt x="5219272" y="636998"/>
                  <a:pt x="5219272" y="636998"/>
                </a:cubicBezTo>
                <a:lnTo>
                  <a:pt x="6308333" y="606175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BBF0D742-AE2E-52C9-F7E1-95CC796A3C6F}"/>
              </a:ext>
            </a:extLst>
          </p:cNvPr>
          <p:cNvSpPr txBox="1"/>
          <p:nvPr/>
        </p:nvSpPr>
        <p:spPr>
          <a:xfrm>
            <a:off x="9803630" y="4902391"/>
            <a:ext cx="2223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/>
              <a:t>kTC "dark current"</a:t>
            </a:r>
          </a:p>
        </p:txBody>
      </p:sp>
    </p:spTree>
    <p:extLst>
      <p:ext uri="{BB962C8B-B14F-4D97-AF65-F5344CB8AC3E}">
        <p14:creationId xmlns:p14="http://schemas.microsoft.com/office/powerpoint/2010/main" val="17991783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613B0F3-DC55-E34F-BCB3-A314DFC756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KR"/>
              <a:t>PN-junction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DED4C61-3570-F44B-8061-8B622D845B0D}"/>
              </a:ext>
            </a:extLst>
          </p:cNvPr>
          <p:cNvSpPr/>
          <p:nvPr/>
        </p:nvSpPr>
        <p:spPr>
          <a:xfrm>
            <a:off x="1261872" y="1984248"/>
            <a:ext cx="6583680" cy="20482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EF21FF3-4FF7-E049-A371-0799904BA9BF}"/>
              </a:ext>
            </a:extLst>
          </p:cNvPr>
          <p:cNvCxnSpPr>
            <a:stCxn id="4" idx="0"/>
          </p:cNvCxnSpPr>
          <p:nvPr/>
        </p:nvCxnSpPr>
        <p:spPr>
          <a:xfrm>
            <a:off x="4553712" y="1984248"/>
            <a:ext cx="9144" cy="2048256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8EF2AA1-09D1-F54A-A49E-DDB53B96A649}"/>
              </a:ext>
            </a:extLst>
          </p:cNvPr>
          <p:cNvSpPr txBox="1"/>
          <p:nvPr/>
        </p:nvSpPr>
        <p:spPr>
          <a:xfrm>
            <a:off x="1252728" y="1614916"/>
            <a:ext cx="941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>
                <a:solidFill>
                  <a:schemeClr val="accent2"/>
                </a:solidFill>
              </a:rPr>
              <a:t>P-type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5B9E53-D439-E343-AA36-800F3FB56512}"/>
              </a:ext>
            </a:extLst>
          </p:cNvPr>
          <p:cNvSpPr txBox="1"/>
          <p:nvPr/>
        </p:nvSpPr>
        <p:spPr>
          <a:xfrm>
            <a:off x="6699504" y="1614916"/>
            <a:ext cx="1155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KR">
                <a:solidFill>
                  <a:srgbClr val="FFC000"/>
                </a:solidFill>
              </a:rPr>
              <a:t>N-type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9D38409-E4F3-D549-8A85-F81F18DD8EE9}"/>
              </a:ext>
            </a:extLst>
          </p:cNvPr>
          <p:cNvSpPr/>
          <p:nvPr/>
        </p:nvSpPr>
        <p:spPr>
          <a:xfrm>
            <a:off x="1943100" y="2257568"/>
            <a:ext cx="192024" cy="192024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20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B9300B2-8821-A843-82E9-00CDF2ABECD7}"/>
              </a:ext>
            </a:extLst>
          </p:cNvPr>
          <p:cNvSpPr/>
          <p:nvPr/>
        </p:nvSpPr>
        <p:spPr>
          <a:xfrm>
            <a:off x="2510028" y="2257568"/>
            <a:ext cx="192024" cy="192024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20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02746DF-414D-B741-88A4-022C040FE7E2}"/>
              </a:ext>
            </a:extLst>
          </p:cNvPr>
          <p:cNvSpPr/>
          <p:nvPr/>
        </p:nvSpPr>
        <p:spPr>
          <a:xfrm>
            <a:off x="3074670" y="2257568"/>
            <a:ext cx="192024" cy="192024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20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239A95B-3940-A143-8FEC-BBA6677AF6B3}"/>
              </a:ext>
            </a:extLst>
          </p:cNvPr>
          <p:cNvSpPr/>
          <p:nvPr/>
        </p:nvSpPr>
        <p:spPr>
          <a:xfrm>
            <a:off x="1943100" y="2722912"/>
            <a:ext cx="192024" cy="192024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20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1514E10-DBF0-624E-9988-B780F661A929}"/>
              </a:ext>
            </a:extLst>
          </p:cNvPr>
          <p:cNvSpPr/>
          <p:nvPr/>
        </p:nvSpPr>
        <p:spPr>
          <a:xfrm>
            <a:off x="2510028" y="2722912"/>
            <a:ext cx="192024" cy="192024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20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11385F5-20E3-244F-83FE-DC73CE5FA713}"/>
              </a:ext>
            </a:extLst>
          </p:cNvPr>
          <p:cNvSpPr/>
          <p:nvPr/>
        </p:nvSpPr>
        <p:spPr>
          <a:xfrm>
            <a:off x="3074670" y="2722912"/>
            <a:ext cx="192024" cy="192024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20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038692F-62FB-064F-AE36-48EE899B0577}"/>
              </a:ext>
            </a:extLst>
          </p:cNvPr>
          <p:cNvSpPr/>
          <p:nvPr/>
        </p:nvSpPr>
        <p:spPr>
          <a:xfrm>
            <a:off x="1943100" y="3188256"/>
            <a:ext cx="192024" cy="192024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20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7EC0B9B-AADB-7840-BFB1-489DF89159E7}"/>
              </a:ext>
            </a:extLst>
          </p:cNvPr>
          <p:cNvSpPr/>
          <p:nvPr/>
        </p:nvSpPr>
        <p:spPr>
          <a:xfrm>
            <a:off x="2510028" y="3188256"/>
            <a:ext cx="192024" cy="192024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20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3B975E9-5219-F34E-9EC9-979B5F892BC9}"/>
              </a:ext>
            </a:extLst>
          </p:cNvPr>
          <p:cNvSpPr/>
          <p:nvPr/>
        </p:nvSpPr>
        <p:spPr>
          <a:xfrm>
            <a:off x="3074670" y="3188256"/>
            <a:ext cx="192024" cy="192024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20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412E4C94-05A9-1F46-9998-CA37ED79D0CC}"/>
              </a:ext>
            </a:extLst>
          </p:cNvPr>
          <p:cNvSpPr/>
          <p:nvPr/>
        </p:nvSpPr>
        <p:spPr>
          <a:xfrm>
            <a:off x="1943100" y="3653600"/>
            <a:ext cx="192024" cy="192024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20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77D6A0C3-DF4C-C345-B694-ACE103ADFE7F}"/>
              </a:ext>
            </a:extLst>
          </p:cNvPr>
          <p:cNvSpPr/>
          <p:nvPr/>
        </p:nvSpPr>
        <p:spPr>
          <a:xfrm>
            <a:off x="2510028" y="3653600"/>
            <a:ext cx="192024" cy="192024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20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CDEA96A2-2CCB-BD40-B80F-EF892D2C46F4}"/>
              </a:ext>
            </a:extLst>
          </p:cNvPr>
          <p:cNvSpPr/>
          <p:nvPr/>
        </p:nvSpPr>
        <p:spPr>
          <a:xfrm>
            <a:off x="3074670" y="3653600"/>
            <a:ext cx="192024" cy="192024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20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4962CCA9-017A-8948-B7AD-1B4EF25E4860}"/>
              </a:ext>
            </a:extLst>
          </p:cNvPr>
          <p:cNvSpPr/>
          <p:nvPr/>
        </p:nvSpPr>
        <p:spPr>
          <a:xfrm>
            <a:off x="1373886" y="2257568"/>
            <a:ext cx="192024" cy="192024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20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77E40640-4746-6A43-BFF0-F4228BECCF7B}"/>
              </a:ext>
            </a:extLst>
          </p:cNvPr>
          <p:cNvSpPr/>
          <p:nvPr/>
        </p:nvSpPr>
        <p:spPr>
          <a:xfrm>
            <a:off x="1373886" y="2722912"/>
            <a:ext cx="192024" cy="192024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20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DDCC9F23-1E21-AC4D-AECA-7297292AE740}"/>
              </a:ext>
            </a:extLst>
          </p:cNvPr>
          <p:cNvSpPr/>
          <p:nvPr/>
        </p:nvSpPr>
        <p:spPr>
          <a:xfrm>
            <a:off x="1373886" y="3188256"/>
            <a:ext cx="192024" cy="192024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20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8AB2912C-D463-0D44-ADFD-1493FDCD19E8}"/>
              </a:ext>
            </a:extLst>
          </p:cNvPr>
          <p:cNvSpPr/>
          <p:nvPr/>
        </p:nvSpPr>
        <p:spPr>
          <a:xfrm>
            <a:off x="1373886" y="3653600"/>
            <a:ext cx="192024" cy="192024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20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8D166F4B-F74C-E24B-B8AC-98A766A76246}"/>
              </a:ext>
            </a:extLst>
          </p:cNvPr>
          <p:cNvSpPr/>
          <p:nvPr/>
        </p:nvSpPr>
        <p:spPr>
          <a:xfrm>
            <a:off x="6261545" y="2244645"/>
            <a:ext cx="192024" cy="192024"/>
          </a:xfrm>
          <a:prstGeom prst="ellipse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F69E521C-3E84-D542-9923-91D1B1F1D786}"/>
              </a:ext>
            </a:extLst>
          </p:cNvPr>
          <p:cNvSpPr/>
          <p:nvPr/>
        </p:nvSpPr>
        <p:spPr>
          <a:xfrm>
            <a:off x="6261545" y="2709989"/>
            <a:ext cx="192024" cy="192024"/>
          </a:xfrm>
          <a:prstGeom prst="ellipse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2786A0B5-B55E-CC49-B37C-9BCB2C00BCF7}"/>
              </a:ext>
            </a:extLst>
          </p:cNvPr>
          <p:cNvSpPr/>
          <p:nvPr/>
        </p:nvSpPr>
        <p:spPr>
          <a:xfrm>
            <a:off x="6261545" y="3172761"/>
            <a:ext cx="192024" cy="192024"/>
          </a:xfrm>
          <a:prstGeom prst="ellipse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7227F835-5E66-564D-8944-59B7BA261558}"/>
              </a:ext>
            </a:extLst>
          </p:cNvPr>
          <p:cNvSpPr/>
          <p:nvPr/>
        </p:nvSpPr>
        <p:spPr>
          <a:xfrm>
            <a:off x="6256973" y="3640677"/>
            <a:ext cx="192024" cy="192024"/>
          </a:xfrm>
          <a:prstGeom prst="ellipse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AA237206-288F-FF47-8CFD-D0F71C97C2AD}"/>
              </a:ext>
            </a:extLst>
          </p:cNvPr>
          <p:cNvSpPr/>
          <p:nvPr/>
        </p:nvSpPr>
        <p:spPr>
          <a:xfrm>
            <a:off x="6567105" y="2244645"/>
            <a:ext cx="192024" cy="192024"/>
          </a:xfrm>
          <a:prstGeom prst="ellipse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06DA9AA3-C497-A542-B5BC-B1030170BABC}"/>
              </a:ext>
            </a:extLst>
          </p:cNvPr>
          <p:cNvSpPr/>
          <p:nvPr/>
        </p:nvSpPr>
        <p:spPr>
          <a:xfrm>
            <a:off x="6567105" y="2709989"/>
            <a:ext cx="192024" cy="192024"/>
          </a:xfrm>
          <a:prstGeom prst="ellipse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542E6F31-DC33-9A4D-BB64-37401E964027}"/>
              </a:ext>
            </a:extLst>
          </p:cNvPr>
          <p:cNvSpPr/>
          <p:nvPr/>
        </p:nvSpPr>
        <p:spPr>
          <a:xfrm>
            <a:off x="6567105" y="3172761"/>
            <a:ext cx="192024" cy="192024"/>
          </a:xfrm>
          <a:prstGeom prst="ellipse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70F58AC3-72F8-5C4A-87A6-AC9320D985CE}"/>
              </a:ext>
            </a:extLst>
          </p:cNvPr>
          <p:cNvSpPr/>
          <p:nvPr/>
        </p:nvSpPr>
        <p:spPr>
          <a:xfrm>
            <a:off x="6562533" y="3640677"/>
            <a:ext cx="192024" cy="192024"/>
          </a:xfrm>
          <a:prstGeom prst="ellipse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37151F45-992E-7E4A-87BB-5A9C343C960A}"/>
              </a:ext>
            </a:extLst>
          </p:cNvPr>
          <p:cNvSpPr/>
          <p:nvPr/>
        </p:nvSpPr>
        <p:spPr>
          <a:xfrm>
            <a:off x="7138605" y="2244645"/>
            <a:ext cx="192024" cy="192024"/>
          </a:xfrm>
          <a:prstGeom prst="ellipse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7344C8AE-2DB7-2D4B-81CA-B7CA00AA04B0}"/>
              </a:ext>
            </a:extLst>
          </p:cNvPr>
          <p:cNvSpPr/>
          <p:nvPr/>
        </p:nvSpPr>
        <p:spPr>
          <a:xfrm>
            <a:off x="7138605" y="2709989"/>
            <a:ext cx="192024" cy="192024"/>
          </a:xfrm>
          <a:prstGeom prst="ellipse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1A6FBB7E-F3A7-9548-A3C0-8D8F670E3DE4}"/>
              </a:ext>
            </a:extLst>
          </p:cNvPr>
          <p:cNvSpPr/>
          <p:nvPr/>
        </p:nvSpPr>
        <p:spPr>
          <a:xfrm>
            <a:off x="7138605" y="3172761"/>
            <a:ext cx="192024" cy="192024"/>
          </a:xfrm>
          <a:prstGeom prst="ellipse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2F9AA761-0E4B-BE42-BF11-E3959470A098}"/>
              </a:ext>
            </a:extLst>
          </p:cNvPr>
          <p:cNvSpPr/>
          <p:nvPr/>
        </p:nvSpPr>
        <p:spPr>
          <a:xfrm>
            <a:off x="7134033" y="3640677"/>
            <a:ext cx="192024" cy="192024"/>
          </a:xfrm>
          <a:prstGeom prst="ellipse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016FBC3B-F0A4-7245-BAD4-6F8139118616}"/>
              </a:ext>
            </a:extLst>
          </p:cNvPr>
          <p:cNvSpPr/>
          <p:nvPr/>
        </p:nvSpPr>
        <p:spPr>
          <a:xfrm>
            <a:off x="7550658" y="2257568"/>
            <a:ext cx="192024" cy="192024"/>
          </a:xfrm>
          <a:prstGeom prst="ellipse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648BE06A-A691-254D-BED1-7DCE55E5E4EA}"/>
              </a:ext>
            </a:extLst>
          </p:cNvPr>
          <p:cNvSpPr/>
          <p:nvPr/>
        </p:nvSpPr>
        <p:spPr>
          <a:xfrm>
            <a:off x="7550658" y="2722912"/>
            <a:ext cx="192024" cy="192024"/>
          </a:xfrm>
          <a:prstGeom prst="ellipse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674B3572-1703-AE47-98FE-93C8D3F8A47E}"/>
              </a:ext>
            </a:extLst>
          </p:cNvPr>
          <p:cNvSpPr/>
          <p:nvPr/>
        </p:nvSpPr>
        <p:spPr>
          <a:xfrm>
            <a:off x="7550658" y="3185684"/>
            <a:ext cx="192024" cy="192024"/>
          </a:xfrm>
          <a:prstGeom prst="ellipse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AC516307-72A5-5A41-9AE1-D97049E01C3B}"/>
              </a:ext>
            </a:extLst>
          </p:cNvPr>
          <p:cNvSpPr/>
          <p:nvPr/>
        </p:nvSpPr>
        <p:spPr>
          <a:xfrm>
            <a:off x="7546086" y="3653600"/>
            <a:ext cx="192024" cy="192024"/>
          </a:xfrm>
          <a:prstGeom prst="ellipse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D1D50BAB-093F-D24D-919F-A25F691310BA}"/>
              </a:ext>
            </a:extLst>
          </p:cNvPr>
          <p:cNvSpPr/>
          <p:nvPr/>
        </p:nvSpPr>
        <p:spPr>
          <a:xfrm>
            <a:off x="1831848" y="2414878"/>
            <a:ext cx="192024" cy="19202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2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51E5E724-8E63-4F4F-88C6-CED70C9C2057}"/>
              </a:ext>
            </a:extLst>
          </p:cNvPr>
          <p:cNvSpPr/>
          <p:nvPr/>
        </p:nvSpPr>
        <p:spPr>
          <a:xfrm>
            <a:off x="2398776" y="2414878"/>
            <a:ext cx="192024" cy="19202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2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6D51F8CB-0E77-A64C-BAC0-7A142160A41C}"/>
              </a:ext>
            </a:extLst>
          </p:cNvPr>
          <p:cNvSpPr/>
          <p:nvPr/>
        </p:nvSpPr>
        <p:spPr>
          <a:xfrm>
            <a:off x="2963418" y="2414878"/>
            <a:ext cx="192024" cy="19202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2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A93B81A8-442F-1B49-9939-DA6CB067E2C1}"/>
              </a:ext>
            </a:extLst>
          </p:cNvPr>
          <p:cNvSpPr/>
          <p:nvPr/>
        </p:nvSpPr>
        <p:spPr>
          <a:xfrm>
            <a:off x="3528060" y="2414878"/>
            <a:ext cx="192024" cy="19202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2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84A091EC-CA13-8144-8E53-F52109DC8853}"/>
              </a:ext>
            </a:extLst>
          </p:cNvPr>
          <p:cNvSpPr/>
          <p:nvPr/>
        </p:nvSpPr>
        <p:spPr>
          <a:xfrm>
            <a:off x="4092702" y="2414878"/>
            <a:ext cx="192024" cy="19202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2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A234427C-43A4-F447-B6E7-99757ED78589}"/>
              </a:ext>
            </a:extLst>
          </p:cNvPr>
          <p:cNvSpPr/>
          <p:nvPr/>
        </p:nvSpPr>
        <p:spPr>
          <a:xfrm>
            <a:off x="1831848" y="2880222"/>
            <a:ext cx="192024" cy="19202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2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AA2154C6-145F-D347-8AD6-FECB126C6F93}"/>
              </a:ext>
            </a:extLst>
          </p:cNvPr>
          <p:cNvSpPr/>
          <p:nvPr/>
        </p:nvSpPr>
        <p:spPr>
          <a:xfrm>
            <a:off x="2398776" y="2880222"/>
            <a:ext cx="192024" cy="19202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2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235E5910-2C85-E14D-B95C-8AD4950DED99}"/>
              </a:ext>
            </a:extLst>
          </p:cNvPr>
          <p:cNvSpPr/>
          <p:nvPr/>
        </p:nvSpPr>
        <p:spPr>
          <a:xfrm>
            <a:off x="2963418" y="2880222"/>
            <a:ext cx="192024" cy="19202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2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F93FCF51-5AA2-EA4C-8135-4DDA119AE4F2}"/>
              </a:ext>
            </a:extLst>
          </p:cNvPr>
          <p:cNvSpPr/>
          <p:nvPr/>
        </p:nvSpPr>
        <p:spPr>
          <a:xfrm>
            <a:off x="3528060" y="2880222"/>
            <a:ext cx="192024" cy="19202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2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8B241926-4CDE-254B-9EC7-CA80E8FA2841}"/>
              </a:ext>
            </a:extLst>
          </p:cNvPr>
          <p:cNvSpPr/>
          <p:nvPr/>
        </p:nvSpPr>
        <p:spPr>
          <a:xfrm>
            <a:off x="4092702" y="2880222"/>
            <a:ext cx="192024" cy="19202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2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8073DECD-6A8E-754F-BE72-03168D0D11E9}"/>
              </a:ext>
            </a:extLst>
          </p:cNvPr>
          <p:cNvSpPr/>
          <p:nvPr/>
        </p:nvSpPr>
        <p:spPr>
          <a:xfrm>
            <a:off x="1831848" y="3345566"/>
            <a:ext cx="192024" cy="19202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2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827C6644-8F8D-C84D-BD31-B1979E7D6A24}"/>
              </a:ext>
            </a:extLst>
          </p:cNvPr>
          <p:cNvSpPr/>
          <p:nvPr/>
        </p:nvSpPr>
        <p:spPr>
          <a:xfrm>
            <a:off x="2398776" y="3345566"/>
            <a:ext cx="192024" cy="19202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2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D9091DD5-23CD-6149-9023-72DB0CCC0B71}"/>
              </a:ext>
            </a:extLst>
          </p:cNvPr>
          <p:cNvSpPr/>
          <p:nvPr/>
        </p:nvSpPr>
        <p:spPr>
          <a:xfrm>
            <a:off x="2963418" y="3345566"/>
            <a:ext cx="192024" cy="19202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2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AB4C0943-8031-6345-989B-3CBBED06057E}"/>
              </a:ext>
            </a:extLst>
          </p:cNvPr>
          <p:cNvSpPr/>
          <p:nvPr/>
        </p:nvSpPr>
        <p:spPr>
          <a:xfrm>
            <a:off x="3528060" y="3345566"/>
            <a:ext cx="192024" cy="19202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2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198A60CA-DBFE-5E44-BB7E-37D0AAA40DF0}"/>
              </a:ext>
            </a:extLst>
          </p:cNvPr>
          <p:cNvSpPr/>
          <p:nvPr/>
        </p:nvSpPr>
        <p:spPr>
          <a:xfrm>
            <a:off x="4092702" y="3345566"/>
            <a:ext cx="192024" cy="19202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2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D3E31901-339A-C444-8696-C82F7DD82C43}"/>
              </a:ext>
            </a:extLst>
          </p:cNvPr>
          <p:cNvSpPr/>
          <p:nvPr/>
        </p:nvSpPr>
        <p:spPr>
          <a:xfrm>
            <a:off x="1831848" y="3810910"/>
            <a:ext cx="192024" cy="19202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2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1B12017E-E60C-1A4E-B596-3CE93ED64A84}"/>
              </a:ext>
            </a:extLst>
          </p:cNvPr>
          <p:cNvSpPr/>
          <p:nvPr/>
        </p:nvSpPr>
        <p:spPr>
          <a:xfrm>
            <a:off x="2398776" y="3810910"/>
            <a:ext cx="192024" cy="19202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2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400F96DA-97BD-8F40-8DA6-D9B2B08C33D0}"/>
              </a:ext>
            </a:extLst>
          </p:cNvPr>
          <p:cNvSpPr/>
          <p:nvPr/>
        </p:nvSpPr>
        <p:spPr>
          <a:xfrm>
            <a:off x="2963418" y="3810910"/>
            <a:ext cx="192024" cy="19202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2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0AB52F5F-F7AE-2347-9FD4-309CD4383A4F}"/>
              </a:ext>
            </a:extLst>
          </p:cNvPr>
          <p:cNvSpPr/>
          <p:nvPr/>
        </p:nvSpPr>
        <p:spPr>
          <a:xfrm>
            <a:off x="3528060" y="3810910"/>
            <a:ext cx="192024" cy="19202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2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2EB33A02-CAD2-0149-872C-BDD7B43BB905}"/>
              </a:ext>
            </a:extLst>
          </p:cNvPr>
          <p:cNvSpPr/>
          <p:nvPr/>
        </p:nvSpPr>
        <p:spPr>
          <a:xfrm>
            <a:off x="4092702" y="3810910"/>
            <a:ext cx="192024" cy="19202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2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38302F2B-39EB-0D45-B0F0-D70EE0588873}"/>
              </a:ext>
            </a:extLst>
          </p:cNvPr>
          <p:cNvSpPr/>
          <p:nvPr/>
        </p:nvSpPr>
        <p:spPr>
          <a:xfrm>
            <a:off x="1262634" y="2414878"/>
            <a:ext cx="192024" cy="19202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2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CFE1F88B-E82E-954B-8504-11E735A60BD2}"/>
              </a:ext>
            </a:extLst>
          </p:cNvPr>
          <p:cNvSpPr/>
          <p:nvPr/>
        </p:nvSpPr>
        <p:spPr>
          <a:xfrm>
            <a:off x="1262634" y="2880222"/>
            <a:ext cx="192024" cy="19202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2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32D74AC3-0552-CB47-B99D-F2410826E747}"/>
              </a:ext>
            </a:extLst>
          </p:cNvPr>
          <p:cNvSpPr/>
          <p:nvPr/>
        </p:nvSpPr>
        <p:spPr>
          <a:xfrm>
            <a:off x="1262634" y="3345566"/>
            <a:ext cx="192024" cy="19202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2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F7145DBB-8F10-F54D-B2E3-9A137B2479E4}"/>
              </a:ext>
            </a:extLst>
          </p:cNvPr>
          <p:cNvSpPr/>
          <p:nvPr/>
        </p:nvSpPr>
        <p:spPr>
          <a:xfrm>
            <a:off x="1262634" y="3810910"/>
            <a:ext cx="192024" cy="19202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2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5F25D6C7-638B-CA47-A6FF-8FF92E71A5AC}"/>
              </a:ext>
            </a:extLst>
          </p:cNvPr>
          <p:cNvSpPr/>
          <p:nvPr/>
        </p:nvSpPr>
        <p:spPr>
          <a:xfrm>
            <a:off x="5176268" y="2396590"/>
            <a:ext cx="192024" cy="192024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</a:t>
            </a:r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4D60A6EB-0D80-624F-A9E2-490D31DD4186}"/>
              </a:ext>
            </a:extLst>
          </p:cNvPr>
          <p:cNvSpPr/>
          <p:nvPr/>
        </p:nvSpPr>
        <p:spPr>
          <a:xfrm>
            <a:off x="5743196" y="2396590"/>
            <a:ext cx="192024" cy="192024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</a:t>
            </a:r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EC158300-8B3A-6642-A14D-797E6FA5C271}"/>
              </a:ext>
            </a:extLst>
          </p:cNvPr>
          <p:cNvSpPr/>
          <p:nvPr/>
        </p:nvSpPr>
        <p:spPr>
          <a:xfrm>
            <a:off x="6307838" y="2396590"/>
            <a:ext cx="192024" cy="192024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</a:t>
            </a:r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4033F1E1-8ACF-C74A-8448-B784C7AED650}"/>
              </a:ext>
            </a:extLst>
          </p:cNvPr>
          <p:cNvSpPr/>
          <p:nvPr/>
        </p:nvSpPr>
        <p:spPr>
          <a:xfrm>
            <a:off x="6872480" y="2396590"/>
            <a:ext cx="192024" cy="192024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</a:t>
            </a:r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8C319B4F-11BA-9F4D-84B8-F3C4385BD96C}"/>
              </a:ext>
            </a:extLst>
          </p:cNvPr>
          <p:cNvSpPr/>
          <p:nvPr/>
        </p:nvSpPr>
        <p:spPr>
          <a:xfrm>
            <a:off x="7437122" y="2396590"/>
            <a:ext cx="192024" cy="192024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</a:t>
            </a:r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6CADFF65-5BDD-0246-8FFC-08DBBFBB81B6}"/>
              </a:ext>
            </a:extLst>
          </p:cNvPr>
          <p:cNvSpPr/>
          <p:nvPr/>
        </p:nvSpPr>
        <p:spPr>
          <a:xfrm>
            <a:off x="5176268" y="2861934"/>
            <a:ext cx="192024" cy="192024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</a:t>
            </a:r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02E31079-EB85-0642-A2A1-FA4F5E2A6A2B}"/>
              </a:ext>
            </a:extLst>
          </p:cNvPr>
          <p:cNvSpPr/>
          <p:nvPr/>
        </p:nvSpPr>
        <p:spPr>
          <a:xfrm>
            <a:off x="5743196" y="2861934"/>
            <a:ext cx="192024" cy="192024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</a:t>
            </a:r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1B2D4650-BC90-744B-9199-06332A488837}"/>
              </a:ext>
            </a:extLst>
          </p:cNvPr>
          <p:cNvSpPr/>
          <p:nvPr/>
        </p:nvSpPr>
        <p:spPr>
          <a:xfrm>
            <a:off x="6307838" y="2861934"/>
            <a:ext cx="192024" cy="192024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</a:t>
            </a:r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DF7E750B-7A40-0A4F-888E-10F933674D4E}"/>
              </a:ext>
            </a:extLst>
          </p:cNvPr>
          <p:cNvSpPr/>
          <p:nvPr/>
        </p:nvSpPr>
        <p:spPr>
          <a:xfrm>
            <a:off x="6872480" y="2861934"/>
            <a:ext cx="192024" cy="192024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</a:t>
            </a:r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8782E790-387C-B148-ACCC-5C9024453600}"/>
              </a:ext>
            </a:extLst>
          </p:cNvPr>
          <p:cNvSpPr/>
          <p:nvPr/>
        </p:nvSpPr>
        <p:spPr>
          <a:xfrm>
            <a:off x="7437122" y="2861934"/>
            <a:ext cx="192024" cy="192024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</a:t>
            </a:r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2795A603-63A7-7340-A66F-7B53B00511C9}"/>
              </a:ext>
            </a:extLst>
          </p:cNvPr>
          <p:cNvSpPr/>
          <p:nvPr/>
        </p:nvSpPr>
        <p:spPr>
          <a:xfrm>
            <a:off x="5176268" y="3327278"/>
            <a:ext cx="192024" cy="192024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</a:t>
            </a:r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47F0B6BB-AF7C-8E4A-8354-0F33BBD702DE}"/>
              </a:ext>
            </a:extLst>
          </p:cNvPr>
          <p:cNvSpPr/>
          <p:nvPr/>
        </p:nvSpPr>
        <p:spPr>
          <a:xfrm>
            <a:off x="5743196" y="3327278"/>
            <a:ext cx="192024" cy="192024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</a:t>
            </a:r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F4114BC4-379C-C945-967A-12886E011A6B}"/>
              </a:ext>
            </a:extLst>
          </p:cNvPr>
          <p:cNvSpPr/>
          <p:nvPr/>
        </p:nvSpPr>
        <p:spPr>
          <a:xfrm>
            <a:off x="6307838" y="3327278"/>
            <a:ext cx="192024" cy="192024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</a:t>
            </a:r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82DB35D4-9F8D-2B47-ACCA-A49CE4C0E816}"/>
              </a:ext>
            </a:extLst>
          </p:cNvPr>
          <p:cNvSpPr/>
          <p:nvPr/>
        </p:nvSpPr>
        <p:spPr>
          <a:xfrm>
            <a:off x="6872480" y="3327278"/>
            <a:ext cx="192024" cy="192024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</a:t>
            </a:r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904F6D37-D599-7D4D-B526-C63EBD524764}"/>
              </a:ext>
            </a:extLst>
          </p:cNvPr>
          <p:cNvSpPr/>
          <p:nvPr/>
        </p:nvSpPr>
        <p:spPr>
          <a:xfrm>
            <a:off x="7437122" y="3327278"/>
            <a:ext cx="192024" cy="192024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</a:t>
            </a:r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D4342246-C30F-4344-8384-FED8DDBA9F11}"/>
              </a:ext>
            </a:extLst>
          </p:cNvPr>
          <p:cNvSpPr/>
          <p:nvPr/>
        </p:nvSpPr>
        <p:spPr>
          <a:xfrm>
            <a:off x="5176268" y="3792622"/>
            <a:ext cx="192024" cy="192024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</a:t>
            </a:r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49300BC8-B817-6842-900C-5EBE3E5A6B8D}"/>
              </a:ext>
            </a:extLst>
          </p:cNvPr>
          <p:cNvSpPr/>
          <p:nvPr/>
        </p:nvSpPr>
        <p:spPr>
          <a:xfrm>
            <a:off x="5743196" y="3792622"/>
            <a:ext cx="192024" cy="192024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</a:t>
            </a:r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93E99A65-EA2F-8B44-ACBB-7BB4EFD18505}"/>
              </a:ext>
            </a:extLst>
          </p:cNvPr>
          <p:cNvSpPr/>
          <p:nvPr/>
        </p:nvSpPr>
        <p:spPr>
          <a:xfrm>
            <a:off x="6307838" y="3792622"/>
            <a:ext cx="192024" cy="192024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</a:t>
            </a:r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41D4568A-C5DC-914A-8452-4F665708DFCA}"/>
              </a:ext>
            </a:extLst>
          </p:cNvPr>
          <p:cNvSpPr/>
          <p:nvPr/>
        </p:nvSpPr>
        <p:spPr>
          <a:xfrm>
            <a:off x="6872480" y="3792622"/>
            <a:ext cx="192024" cy="192024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</a:t>
            </a:r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DDA30F44-0FDD-DC43-8D16-F3DC211FB261}"/>
              </a:ext>
            </a:extLst>
          </p:cNvPr>
          <p:cNvSpPr/>
          <p:nvPr/>
        </p:nvSpPr>
        <p:spPr>
          <a:xfrm>
            <a:off x="7437122" y="3792622"/>
            <a:ext cx="192024" cy="192024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</a:t>
            </a:r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8D7AFF4E-EB73-4E41-A2F6-BAD6EAA8C853}"/>
              </a:ext>
            </a:extLst>
          </p:cNvPr>
          <p:cNvSpPr/>
          <p:nvPr/>
        </p:nvSpPr>
        <p:spPr>
          <a:xfrm>
            <a:off x="4607054" y="2396590"/>
            <a:ext cx="192024" cy="192024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</a:t>
            </a:r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4359A253-4336-5044-A085-993D58A53F8C}"/>
              </a:ext>
            </a:extLst>
          </p:cNvPr>
          <p:cNvSpPr/>
          <p:nvPr/>
        </p:nvSpPr>
        <p:spPr>
          <a:xfrm>
            <a:off x="4607054" y="2861934"/>
            <a:ext cx="192024" cy="192024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</a:t>
            </a:r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A6CCCEEC-84A8-FA46-A146-873AF248B70B}"/>
              </a:ext>
            </a:extLst>
          </p:cNvPr>
          <p:cNvSpPr/>
          <p:nvPr/>
        </p:nvSpPr>
        <p:spPr>
          <a:xfrm>
            <a:off x="4607054" y="3327278"/>
            <a:ext cx="192024" cy="192024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</a:t>
            </a:r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80207938-0570-F744-917D-6BD1BEAD3E53}"/>
              </a:ext>
            </a:extLst>
          </p:cNvPr>
          <p:cNvSpPr/>
          <p:nvPr/>
        </p:nvSpPr>
        <p:spPr>
          <a:xfrm>
            <a:off x="4607054" y="3792622"/>
            <a:ext cx="192024" cy="192024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65AB7DD-D77B-3044-9F52-CC7C0EF37BAD}"/>
              </a:ext>
            </a:extLst>
          </p:cNvPr>
          <p:cNvSpPr txBox="1"/>
          <p:nvPr/>
        </p:nvSpPr>
        <p:spPr>
          <a:xfrm>
            <a:off x="4562856" y="1586277"/>
            <a:ext cx="560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(+)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F6FB78DE-2E9F-BB42-AC07-26B6AF88E693}"/>
              </a:ext>
            </a:extLst>
          </p:cNvPr>
          <p:cNvSpPr txBox="1"/>
          <p:nvPr/>
        </p:nvSpPr>
        <p:spPr>
          <a:xfrm>
            <a:off x="4004691" y="1590987"/>
            <a:ext cx="560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>
                <a:solidFill>
                  <a:srgbClr val="FFC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(-)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556A8179-419E-1145-8EFF-9947FC5F4EF0}"/>
              </a:ext>
            </a:extLst>
          </p:cNvPr>
          <p:cNvSpPr/>
          <p:nvPr/>
        </p:nvSpPr>
        <p:spPr>
          <a:xfrm>
            <a:off x="4607054" y="1984248"/>
            <a:ext cx="919736" cy="2018686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07" name="Rounded Rectangle 106">
            <a:extLst>
              <a:ext uri="{FF2B5EF4-FFF2-40B4-BE49-F238E27FC236}">
                <a16:creationId xmlns:a16="http://schemas.microsoft.com/office/drawing/2014/main" id="{2923AAC7-BB73-FF49-B0DC-75B84DF350A2}"/>
              </a:ext>
            </a:extLst>
          </p:cNvPr>
          <p:cNvSpPr/>
          <p:nvPr/>
        </p:nvSpPr>
        <p:spPr>
          <a:xfrm>
            <a:off x="3425954" y="1984248"/>
            <a:ext cx="1072136" cy="2018686"/>
          </a:xfrm>
          <a:prstGeom prst="roundRect">
            <a:avLst/>
          </a:prstGeom>
          <a:solidFill>
            <a:srgbClr val="FFC000">
              <a:alpha val="3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196022A-777E-AB44-AD76-D7DE6F11DB5D}"/>
              </a:ext>
            </a:extLst>
          </p:cNvPr>
          <p:cNvSpPr txBox="1"/>
          <p:nvPr/>
        </p:nvSpPr>
        <p:spPr>
          <a:xfrm>
            <a:off x="3427856" y="1130491"/>
            <a:ext cx="2251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KR" b="1"/>
              <a:t>Depletion region</a:t>
            </a:r>
          </a:p>
        </p:txBody>
      </p: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5E69C418-BF7F-854A-A349-C9EF47E90FFF}"/>
              </a:ext>
            </a:extLst>
          </p:cNvPr>
          <p:cNvCxnSpPr/>
          <p:nvPr/>
        </p:nvCxnSpPr>
        <p:spPr>
          <a:xfrm>
            <a:off x="5565646" y="1969463"/>
            <a:ext cx="9144" cy="2048256"/>
          </a:xfrm>
          <a:prstGeom prst="line">
            <a:avLst/>
          </a:prstGeom>
          <a:ln w="508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A7F10D03-FE43-FA49-8ACB-AC670956BAF5}"/>
              </a:ext>
            </a:extLst>
          </p:cNvPr>
          <p:cNvCxnSpPr/>
          <p:nvPr/>
        </p:nvCxnSpPr>
        <p:spPr>
          <a:xfrm>
            <a:off x="3348996" y="1969463"/>
            <a:ext cx="9144" cy="2048256"/>
          </a:xfrm>
          <a:prstGeom prst="line">
            <a:avLst/>
          </a:prstGeom>
          <a:ln w="508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CA62FFF-9434-1E4A-BE7E-DC219554D94E}"/>
              </a:ext>
            </a:extLst>
          </p:cNvPr>
          <p:cNvSpPr txBox="1"/>
          <p:nvPr/>
        </p:nvSpPr>
        <p:spPr>
          <a:xfrm>
            <a:off x="288034" y="2449592"/>
            <a:ext cx="6960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sz="3600" b="1"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C773ADFF-8A03-8549-85DE-7A57B0E6CD60}"/>
              </a:ext>
            </a:extLst>
          </p:cNvPr>
          <p:cNvCxnSpPr/>
          <p:nvPr/>
        </p:nvCxnSpPr>
        <p:spPr>
          <a:xfrm>
            <a:off x="361008" y="3072246"/>
            <a:ext cx="891720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TextBox 134">
            <a:extLst>
              <a:ext uri="{FF2B5EF4-FFF2-40B4-BE49-F238E27FC236}">
                <a16:creationId xmlns:a16="http://schemas.microsoft.com/office/drawing/2014/main" id="{107D035F-7D1F-FB43-8F7A-2DEF267D5100}"/>
              </a:ext>
            </a:extLst>
          </p:cNvPr>
          <p:cNvSpPr txBox="1"/>
          <p:nvPr/>
        </p:nvSpPr>
        <p:spPr>
          <a:xfrm>
            <a:off x="8061009" y="2372730"/>
            <a:ext cx="6960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sz="3600" b="1"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</a:p>
        </p:txBody>
      </p: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03BE91D6-B649-8343-A173-FC96957A07E5}"/>
              </a:ext>
            </a:extLst>
          </p:cNvPr>
          <p:cNvCxnSpPr/>
          <p:nvPr/>
        </p:nvCxnSpPr>
        <p:spPr>
          <a:xfrm>
            <a:off x="7845576" y="3006421"/>
            <a:ext cx="891720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TextBox 137">
            <a:extLst>
              <a:ext uri="{FF2B5EF4-FFF2-40B4-BE49-F238E27FC236}">
                <a16:creationId xmlns:a16="http://schemas.microsoft.com/office/drawing/2014/main" id="{9EC1EE41-0614-EC44-A7C0-CC665DEE36D6}"/>
              </a:ext>
            </a:extLst>
          </p:cNvPr>
          <p:cNvSpPr txBox="1"/>
          <p:nvPr/>
        </p:nvSpPr>
        <p:spPr>
          <a:xfrm>
            <a:off x="6872480" y="423318"/>
            <a:ext cx="49720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KR" sz="2800" u="sng"/>
              <a:t>Reverse biasing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5816DB30-AC79-B065-A211-E166FFBCC6F1}"/>
              </a:ext>
            </a:extLst>
          </p:cNvPr>
          <p:cNvSpPr txBox="1"/>
          <p:nvPr/>
        </p:nvSpPr>
        <p:spPr>
          <a:xfrm>
            <a:off x="8897420" y="1586277"/>
            <a:ext cx="336992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/>
              <a:t>If </a:t>
            </a:r>
            <a:r>
              <a:rPr lang="en-KR" b="1"/>
              <a:t>forward bias </a:t>
            </a:r>
            <a:r>
              <a:rPr lang="en-KR"/>
              <a:t>voltage &gt; junction potential, electrons can suddenly pass through the depletion region.</a:t>
            </a:r>
          </a:p>
          <a:p>
            <a:r>
              <a:rPr lang="en-KR"/>
              <a:t>(</a:t>
            </a:r>
            <a:r>
              <a:rPr lang="en-KR" u="sng"/>
              <a:t>drift current</a:t>
            </a:r>
            <a:r>
              <a:rPr lang="en-KR"/>
              <a:t>)</a:t>
            </a:r>
          </a:p>
          <a:p>
            <a:endParaRPr lang="en-KR"/>
          </a:p>
          <a:p>
            <a:r>
              <a:rPr lang="en-KR"/>
              <a:t>If </a:t>
            </a:r>
            <a:r>
              <a:rPr lang="en-KR" b="1"/>
              <a:t>reverse bias</a:t>
            </a:r>
            <a:r>
              <a:rPr lang="en-KR"/>
              <a:t> is applied, depletion region widens. Theoretically there should be no current, but practically a low </a:t>
            </a:r>
            <a:r>
              <a:rPr lang="en-KR" u="sng"/>
              <a:t>leackage current</a:t>
            </a:r>
            <a:r>
              <a:rPr lang="en-KR"/>
              <a:t> (~ nA) appears.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5EBE573-9AE8-9BE8-A6FC-796E1E222155}"/>
              </a:ext>
            </a:extLst>
          </p:cNvPr>
          <p:cNvSpPr txBox="1"/>
          <p:nvPr/>
        </p:nvSpPr>
        <p:spPr>
          <a:xfrm>
            <a:off x="100050" y="4587218"/>
            <a:ext cx="23690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/>
              <a:t>potential for e- at the equilibrium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6219EFA-7DD6-8503-5E9A-383C4499B0BB}"/>
              </a:ext>
            </a:extLst>
          </p:cNvPr>
          <p:cNvSpPr txBox="1"/>
          <p:nvPr/>
        </p:nvSpPr>
        <p:spPr>
          <a:xfrm>
            <a:off x="7935632" y="5563105"/>
            <a:ext cx="42563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/>
              <a:t>If too many e- are leaving to the right, the (+) in depletion region gets too strong and will re-attract e- from getting out.</a:t>
            </a:r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EBB88778-217E-F0A1-03DB-F65DBB609CFD}"/>
              </a:ext>
            </a:extLst>
          </p:cNvPr>
          <p:cNvSpPr/>
          <p:nvPr/>
        </p:nvSpPr>
        <p:spPr>
          <a:xfrm>
            <a:off x="1810513" y="4983850"/>
            <a:ext cx="5977129" cy="996893"/>
          </a:xfrm>
          <a:custGeom>
            <a:avLst/>
            <a:gdLst>
              <a:gd name="connsiteX0" fmla="*/ 0 w 6308333"/>
              <a:gd name="connsiteY0" fmla="*/ 0 h 662009"/>
              <a:gd name="connsiteX1" fmla="*/ 1284270 w 6308333"/>
              <a:gd name="connsiteY1" fmla="*/ 10274 h 662009"/>
              <a:gd name="connsiteX2" fmla="*/ 1684962 w 6308333"/>
              <a:gd name="connsiteY2" fmla="*/ 30823 h 662009"/>
              <a:gd name="connsiteX3" fmla="*/ 2106203 w 6308333"/>
              <a:gd name="connsiteY3" fmla="*/ 164387 h 662009"/>
              <a:gd name="connsiteX4" fmla="*/ 2866490 w 6308333"/>
              <a:gd name="connsiteY4" fmla="*/ 534256 h 662009"/>
              <a:gd name="connsiteX5" fmla="*/ 3524036 w 6308333"/>
              <a:gd name="connsiteY5" fmla="*/ 657546 h 662009"/>
              <a:gd name="connsiteX6" fmla="*/ 5219272 w 6308333"/>
              <a:gd name="connsiteY6" fmla="*/ 636998 h 662009"/>
              <a:gd name="connsiteX7" fmla="*/ 6308333 w 6308333"/>
              <a:gd name="connsiteY7" fmla="*/ 606175 h 662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308333" h="662009">
                <a:moveTo>
                  <a:pt x="0" y="0"/>
                </a:moveTo>
                <a:lnTo>
                  <a:pt x="1284270" y="10274"/>
                </a:lnTo>
                <a:cubicBezTo>
                  <a:pt x="1565097" y="15411"/>
                  <a:pt x="1547973" y="5138"/>
                  <a:pt x="1684962" y="30823"/>
                </a:cubicBezTo>
                <a:cubicBezTo>
                  <a:pt x="1821951" y="56509"/>
                  <a:pt x="1909282" y="80482"/>
                  <a:pt x="2106203" y="164387"/>
                </a:cubicBezTo>
                <a:cubicBezTo>
                  <a:pt x="2303124" y="248292"/>
                  <a:pt x="2630185" y="452063"/>
                  <a:pt x="2866490" y="534256"/>
                </a:cubicBezTo>
                <a:cubicBezTo>
                  <a:pt x="3102796" y="616449"/>
                  <a:pt x="3131906" y="640422"/>
                  <a:pt x="3524036" y="657546"/>
                </a:cubicBezTo>
                <a:cubicBezTo>
                  <a:pt x="3916166" y="674670"/>
                  <a:pt x="5219272" y="636998"/>
                  <a:pt x="5219272" y="636998"/>
                </a:cubicBezTo>
                <a:lnTo>
                  <a:pt x="6308333" y="606175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B289ECFC-CD28-4CDB-5EC7-7D9EB22C027C}"/>
              </a:ext>
            </a:extLst>
          </p:cNvPr>
          <p:cNvSpPr txBox="1"/>
          <p:nvPr/>
        </p:nvSpPr>
        <p:spPr>
          <a:xfrm>
            <a:off x="4910698" y="4466799"/>
            <a:ext cx="3204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/>
              <a:t>If e- (and hole) are generated here, they'll soon recombine.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5CE5751-04BD-D5B4-DDB4-522D0BFAFB53}"/>
              </a:ext>
            </a:extLst>
          </p:cNvPr>
          <p:cNvCxnSpPr>
            <a:stCxn id="104" idx="2"/>
          </p:cNvCxnSpPr>
          <p:nvPr/>
        </p:nvCxnSpPr>
        <p:spPr>
          <a:xfrm flipH="1">
            <a:off x="6307838" y="5113130"/>
            <a:ext cx="205110" cy="7006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1C36BDA0-27F4-68F5-5023-A03A8377CD0B}"/>
              </a:ext>
            </a:extLst>
          </p:cNvPr>
          <p:cNvCxnSpPr>
            <a:cxnSpLocks/>
          </p:cNvCxnSpPr>
          <p:nvPr/>
        </p:nvCxnSpPr>
        <p:spPr>
          <a:xfrm flipH="1">
            <a:off x="2793471" y="4762806"/>
            <a:ext cx="2026748" cy="1475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TextBox 108">
            <a:extLst>
              <a:ext uri="{FF2B5EF4-FFF2-40B4-BE49-F238E27FC236}">
                <a16:creationId xmlns:a16="http://schemas.microsoft.com/office/drawing/2014/main" id="{D29DD058-8F1D-FCDF-6AD8-84F4C3241DE5}"/>
              </a:ext>
            </a:extLst>
          </p:cNvPr>
          <p:cNvSpPr txBox="1"/>
          <p:nvPr/>
        </p:nvSpPr>
        <p:spPr>
          <a:xfrm>
            <a:off x="1595618" y="5915710"/>
            <a:ext cx="25239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/>
              <a:t>But if generated here, they'll drifted away before recombine!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8A88513-1A3E-98B1-6533-086D793C0779}"/>
              </a:ext>
            </a:extLst>
          </p:cNvPr>
          <p:cNvCxnSpPr/>
          <p:nvPr/>
        </p:nvCxnSpPr>
        <p:spPr>
          <a:xfrm flipV="1">
            <a:off x="3528060" y="5532690"/>
            <a:ext cx="564642" cy="2932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TextBox 136">
            <a:extLst>
              <a:ext uri="{FF2B5EF4-FFF2-40B4-BE49-F238E27FC236}">
                <a16:creationId xmlns:a16="http://schemas.microsoft.com/office/drawing/2014/main" id="{F0B31245-2486-3400-B7D1-00952E8D2157}"/>
              </a:ext>
            </a:extLst>
          </p:cNvPr>
          <p:cNvSpPr txBox="1"/>
          <p:nvPr/>
        </p:nvSpPr>
        <p:spPr>
          <a:xfrm>
            <a:off x="9803630" y="4902391"/>
            <a:ext cx="2223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/>
              <a:t>kTC "dark current"</a:t>
            </a:r>
          </a:p>
        </p:txBody>
      </p:sp>
    </p:spTree>
    <p:extLst>
      <p:ext uri="{BB962C8B-B14F-4D97-AF65-F5344CB8AC3E}">
        <p14:creationId xmlns:p14="http://schemas.microsoft.com/office/powerpoint/2010/main" val="11084268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613B0F3-DC55-E34F-BCB3-A314DFC756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KR"/>
              <a:t>PN-junction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DED4C61-3570-F44B-8061-8B622D845B0D}"/>
              </a:ext>
            </a:extLst>
          </p:cNvPr>
          <p:cNvSpPr/>
          <p:nvPr/>
        </p:nvSpPr>
        <p:spPr>
          <a:xfrm>
            <a:off x="1261872" y="1984248"/>
            <a:ext cx="6583680" cy="20482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EF21FF3-4FF7-E049-A371-0799904BA9BF}"/>
              </a:ext>
            </a:extLst>
          </p:cNvPr>
          <p:cNvCxnSpPr>
            <a:stCxn id="4" idx="0"/>
          </p:cNvCxnSpPr>
          <p:nvPr/>
        </p:nvCxnSpPr>
        <p:spPr>
          <a:xfrm>
            <a:off x="4553712" y="1984248"/>
            <a:ext cx="9144" cy="2048256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8EF2AA1-09D1-F54A-A49E-DDB53B96A649}"/>
              </a:ext>
            </a:extLst>
          </p:cNvPr>
          <p:cNvSpPr txBox="1"/>
          <p:nvPr/>
        </p:nvSpPr>
        <p:spPr>
          <a:xfrm>
            <a:off x="1252728" y="1614916"/>
            <a:ext cx="941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>
                <a:solidFill>
                  <a:schemeClr val="accent2"/>
                </a:solidFill>
              </a:rPr>
              <a:t>P-type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5B9E53-D439-E343-AA36-800F3FB56512}"/>
              </a:ext>
            </a:extLst>
          </p:cNvPr>
          <p:cNvSpPr txBox="1"/>
          <p:nvPr/>
        </p:nvSpPr>
        <p:spPr>
          <a:xfrm>
            <a:off x="6699504" y="1614916"/>
            <a:ext cx="1155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KR">
                <a:solidFill>
                  <a:srgbClr val="FFC000"/>
                </a:solidFill>
              </a:rPr>
              <a:t>N-type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9D38409-E4F3-D549-8A85-F81F18DD8EE9}"/>
              </a:ext>
            </a:extLst>
          </p:cNvPr>
          <p:cNvSpPr/>
          <p:nvPr/>
        </p:nvSpPr>
        <p:spPr>
          <a:xfrm>
            <a:off x="1943100" y="2257568"/>
            <a:ext cx="192024" cy="192024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20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B9300B2-8821-A843-82E9-00CDF2ABECD7}"/>
              </a:ext>
            </a:extLst>
          </p:cNvPr>
          <p:cNvSpPr/>
          <p:nvPr/>
        </p:nvSpPr>
        <p:spPr>
          <a:xfrm>
            <a:off x="2510028" y="2257568"/>
            <a:ext cx="192024" cy="192024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20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02746DF-414D-B741-88A4-022C040FE7E2}"/>
              </a:ext>
            </a:extLst>
          </p:cNvPr>
          <p:cNvSpPr/>
          <p:nvPr/>
        </p:nvSpPr>
        <p:spPr>
          <a:xfrm>
            <a:off x="3074670" y="2257568"/>
            <a:ext cx="192024" cy="192024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20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239A95B-3940-A143-8FEC-BBA6677AF6B3}"/>
              </a:ext>
            </a:extLst>
          </p:cNvPr>
          <p:cNvSpPr/>
          <p:nvPr/>
        </p:nvSpPr>
        <p:spPr>
          <a:xfrm>
            <a:off x="1943100" y="2722912"/>
            <a:ext cx="192024" cy="192024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20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1514E10-DBF0-624E-9988-B780F661A929}"/>
              </a:ext>
            </a:extLst>
          </p:cNvPr>
          <p:cNvSpPr/>
          <p:nvPr/>
        </p:nvSpPr>
        <p:spPr>
          <a:xfrm>
            <a:off x="2510028" y="2722912"/>
            <a:ext cx="192024" cy="192024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20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11385F5-20E3-244F-83FE-DC73CE5FA713}"/>
              </a:ext>
            </a:extLst>
          </p:cNvPr>
          <p:cNvSpPr/>
          <p:nvPr/>
        </p:nvSpPr>
        <p:spPr>
          <a:xfrm>
            <a:off x="3074670" y="2722912"/>
            <a:ext cx="192024" cy="192024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20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038692F-62FB-064F-AE36-48EE899B0577}"/>
              </a:ext>
            </a:extLst>
          </p:cNvPr>
          <p:cNvSpPr/>
          <p:nvPr/>
        </p:nvSpPr>
        <p:spPr>
          <a:xfrm>
            <a:off x="1943100" y="3188256"/>
            <a:ext cx="192024" cy="192024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20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7EC0B9B-AADB-7840-BFB1-489DF89159E7}"/>
              </a:ext>
            </a:extLst>
          </p:cNvPr>
          <p:cNvSpPr/>
          <p:nvPr/>
        </p:nvSpPr>
        <p:spPr>
          <a:xfrm>
            <a:off x="2510028" y="3188256"/>
            <a:ext cx="192024" cy="192024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20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3B975E9-5219-F34E-9EC9-979B5F892BC9}"/>
              </a:ext>
            </a:extLst>
          </p:cNvPr>
          <p:cNvSpPr/>
          <p:nvPr/>
        </p:nvSpPr>
        <p:spPr>
          <a:xfrm>
            <a:off x="3074670" y="3188256"/>
            <a:ext cx="192024" cy="192024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20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412E4C94-05A9-1F46-9998-CA37ED79D0CC}"/>
              </a:ext>
            </a:extLst>
          </p:cNvPr>
          <p:cNvSpPr/>
          <p:nvPr/>
        </p:nvSpPr>
        <p:spPr>
          <a:xfrm>
            <a:off x="1943100" y="3653600"/>
            <a:ext cx="192024" cy="192024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20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77D6A0C3-DF4C-C345-B694-ACE103ADFE7F}"/>
              </a:ext>
            </a:extLst>
          </p:cNvPr>
          <p:cNvSpPr/>
          <p:nvPr/>
        </p:nvSpPr>
        <p:spPr>
          <a:xfrm>
            <a:off x="2510028" y="3653600"/>
            <a:ext cx="192024" cy="192024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20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CDEA96A2-2CCB-BD40-B80F-EF892D2C46F4}"/>
              </a:ext>
            </a:extLst>
          </p:cNvPr>
          <p:cNvSpPr/>
          <p:nvPr/>
        </p:nvSpPr>
        <p:spPr>
          <a:xfrm>
            <a:off x="3074670" y="3653600"/>
            <a:ext cx="192024" cy="192024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20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4962CCA9-017A-8948-B7AD-1B4EF25E4860}"/>
              </a:ext>
            </a:extLst>
          </p:cNvPr>
          <p:cNvSpPr/>
          <p:nvPr/>
        </p:nvSpPr>
        <p:spPr>
          <a:xfrm>
            <a:off x="1373886" y="2257568"/>
            <a:ext cx="192024" cy="192024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20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77E40640-4746-6A43-BFF0-F4228BECCF7B}"/>
              </a:ext>
            </a:extLst>
          </p:cNvPr>
          <p:cNvSpPr/>
          <p:nvPr/>
        </p:nvSpPr>
        <p:spPr>
          <a:xfrm>
            <a:off x="1373886" y="2722912"/>
            <a:ext cx="192024" cy="192024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20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DDCC9F23-1E21-AC4D-AECA-7297292AE740}"/>
              </a:ext>
            </a:extLst>
          </p:cNvPr>
          <p:cNvSpPr/>
          <p:nvPr/>
        </p:nvSpPr>
        <p:spPr>
          <a:xfrm>
            <a:off x="1373886" y="3188256"/>
            <a:ext cx="192024" cy="192024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20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8AB2912C-D463-0D44-ADFD-1493FDCD19E8}"/>
              </a:ext>
            </a:extLst>
          </p:cNvPr>
          <p:cNvSpPr/>
          <p:nvPr/>
        </p:nvSpPr>
        <p:spPr>
          <a:xfrm>
            <a:off x="1373886" y="3653600"/>
            <a:ext cx="192024" cy="192024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20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8D166F4B-F74C-E24B-B8AC-98A766A76246}"/>
              </a:ext>
            </a:extLst>
          </p:cNvPr>
          <p:cNvSpPr/>
          <p:nvPr/>
        </p:nvSpPr>
        <p:spPr>
          <a:xfrm>
            <a:off x="6261545" y="2244645"/>
            <a:ext cx="192024" cy="192024"/>
          </a:xfrm>
          <a:prstGeom prst="ellipse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F69E521C-3E84-D542-9923-91D1B1F1D786}"/>
              </a:ext>
            </a:extLst>
          </p:cNvPr>
          <p:cNvSpPr/>
          <p:nvPr/>
        </p:nvSpPr>
        <p:spPr>
          <a:xfrm>
            <a:off x="6261545" y="2709989"/>
            <a:ext cx="192024" cy="192024"/>
          </a:xfrm>
          <a:prstGeom prst="ellipse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2786A0B5-B55E-CC49-B37C-9BCB2C00BCF7}"/>
              </a:ext>
            </a:extLst>
          </p:cNvPr>
          <p:cNvSpPr/>
          <p:nvPr/>
        </p:nvSpPr>
        <p:spPr>
          <a:xfrm>
            <a:off x="6261545" y="3172761"/>
            <a:ext cx="192024" cy="192024"/>
          </a:xfrm>
          <a:prstGeom prst="ellipse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7227F835-5E66-564D-8944-59B7BA261558}"/>
              </a:ext>
            </a:extLst>
          </p:cNvPr>
          <p:cNvSpPr/>
          <p:nvPr/>
        </p:nvSpPr>
        <p:spPr>
          <a:xfrm>
            <a:off x="6256973" y="3640677"/>
            <a:ext cx="192024" cy="192024"/>
          </a:xfrm>
          <a:prstGeom prst="ellipse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AA237206-288F-FF47-8CFD-D0F71C97C2AD}"/>
              </a:ext>
            </a:extLst>
          </p:cNvPr>
          <p:cNvSpPr/>
          <p:nvPr/>
        </p:nvSpPr>
        <p:spPr>
          <a:xfrm>
            <a:off x="6567105" y="2244645"/>
            <a:ext cx="192024" cy="192024"/>
          </a:xfrm>
          <a:prstGeom prst="ellipse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06DA9AA3-C497-A542-B5BC-B1030170BABC}"/>
              </a:ext>
            </a:extLst>
          </p:cNvPr>
          <p:cNvSpPr/>
          <p:nvPr/>
        </p:nvSpPr>
        <p:spPr>
          <a:xfrm>
            <a:off x="6567105" y="2709989"/>
            <a:ext cx="192024" cy="192024"/>
          </a:xfrm>
          <a:prstGeom prst="ellipse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542E6F31-DC33-9A4D-BB64-37401E964027}"/>
              </a:ext>
            </a:extLst>
          </p:cNvPr>
          <p:cNvSpPr/>
          <p:nvPr/>
        </p:nvSpPr>
        <p:spPr>
          <a:xfrm>
            <a:off x="6567105" y="3172761"/>
            <a:ext cx="192024" cy="192024"/>
          </a:xfrm>
          <a:prstGeom prst="ellipse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70F58AC3-72F8-5C4A-87A6-AC9320D985CE}"/>
              </a:ext>
            </a:extLst>
          </p:cNvPr>
          <p:cNvSpPr/>
          <p:nvPr/>
        </p:nvSpPr>
        <p:spPr>
          <a:xfrm>
            <a:off x="6562533" y="3640677"/>
            <a:ext cx="192024" cy="192024"/>
          </a:xfrm>
          <a:prstGeom prst="ellipse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37151F45-992E-7E4A-87BB-5A9C343C960A}"/>
              </a:ext>
            </a:extLst>
          </p:cNvPr>
          <p:cNvSpPr/>
          <p:nvPr/>
        </p:nvSpPr>
        <p:spPr>
          <a:xfrm>
            <a:off x="7138605" y="2244645"/>
            <a:ext cx="192024" cy="192024"/>
          </a:xfrm>
          <a:prstGeom prst="ellipse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7344C8AE-2DB7-2D4B-81CA-B7CA00AA04B0}"/>
              </a:ext>
            </a:extLst>
          </p:cNvPr>
          <p:cNvSpPr/>
          <p:nvPr/>
        </p:nvSpPr>
        <p:spPr>
          <a:xfrm>
            <a:off x="7138605" y="2709989"/>
            <a:ext cx="192024" cy="192024"/>
          </a:xfrm>
          <a:prstGeom prst="ellipse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1A6FBB7E-F3A7-9548-A3C0-8D8F670E3DE4}"/>
              </a:ext>
            </a:extLst>
          </p:cNvPr>
          <p:cNvSpPr/>
          <p:nvPr/>
        </p:nvSpPr>
        <p:spPr>
          <a:xfrm>
            <a:off x="7138605" y="3172761"/>
            <a:ext cx="192024" cy="192024"/>
          </a:xfrm>
          <a:prstGeom prst="ellipse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2F9AA761-0E4B-BE42-BF11-E3959470A098}"/>
              </a:ext>
            </a:extLst>
          </p:cNvPr>
          <p:cNvSpPr/>
          <p:nvPr/>
        </p:nvSpPr>
        <p:spPr>
          <a:xfrm>
            <a:off x="7134033" y="3640677"/>
            <a:ext cx="192024" cy="192024"/>
          </a:xfrm>
          <a:prstGeom prst="ellipse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016FBC3B-F0A4-7245-BAD4-6F8139118616}"/>
              </a:ext>
            </a:extLst>
          </p:cNvPr>
          <p:cNvSpPr/>
          <p:nvPr/>
        </p:nvSpPr>
        <p:spPr>
          <a:xfrm>
            <a:off x="7550658" y="2257568"/>
            <a:ext cx="192024" cy="192024"/>
          </a:xfrm>
          <a:prstGeom prst="ellipse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648BE06A-A691-254D-BED1-7DCE55E5E4EA}"/>
              </a:ext>
            </a:extLst>
          </p:cNvPr>
          <p:cNvSpPr/>
          <p:nvPr/>
        </p:nvSpPr>
        <p:spPr>
          <a:xfrm>
            <a:off x="7550658" y="2722912"/>
            <a:ext cx="192024" cy="192024"/>
          </a:xfrm>
          <a:prstGeom prst="ellipse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674B3572-1703-AE47-98FE-93C8D3F8A47E}"/>
              </a:ext>
            </a:extLst>
          </p:cNvPr>
          <p:cNvSpPr/>
          <p:nvPr/>
        </p:nvSpPr>
        <p:spPr>
          <a:xfrm>
            <a:off x="7550658" y="3185684"/>
            <a:ext cx="192024" cy="192024"/>
          </a:xfrm>
          <a:prstGeom prst="ellipse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AC516307-72A5-5A41-9AE1-D97049E01C3B}"/>
              </a:ext>
            </a:extLst>
          </p:cNvPr>
          <p:cNvSpPr/>
          <p:nvPr/>
        </p:nvSpPr>
        <p:spPr>
          <a:xfrm>
            <a:off x="7546086" y="3653600"/>
            <a:ext cx="192024" cy="192024"/>
          </a:xfrm>
          <a:prstGeom prst="ellipse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D1D50BAB-093F-D24D-919F-A25F691310BA}"/>
              </a:ext>
            </a:extLst>
          </p:cNvPr>
          <p:cNvSpPr/>
          <p:nvPr/>
        </p:nvSpPr>
        <p:spPr>
          <a:xfrm>
            <a:off x="1831848" y="2414878"/>
            <a:ext cx="192024" cy="19202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2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51E5E724-8E63-4F4F-88C6-CED70C9C2057}"/>
              </a:ext>
            </a:extLst>
          </p:cNvPr>
          <p:cNvSpPr/>
          <p:nvPr/>
        </p:nvSpPr>
        <p:spPr>
          <a:xfrm>
            <a:off x="2398776" y="2414878"/>
            <a:ext cx="192024" cy="19202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2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6D51F8CB-0E77-A64C-BAC0-7A142160A41C}"/>
              </a:ext>
            </a:extLst>
          </p:cNvPr>
          <p:cNvSpPr/>
          <p:nvPr/>
        </p:nvSpPr>
        <p:spPr>
          <a:xfrm>
            <a:off x="2963418" y="2414878"/>
            <a:ext cx="192024" cy="19202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2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A93B81A8-442F-1B49-9939-DA6CB067E2C1}"/>
              </a:ext>
            </a:extLst>
          </p:cNvPr>
          <p:cNvSpPr/>
          <p:nvPr/>
        </p:nvSpPr>
        <p:spPr>
          <a:xfrm>
            <a:off x="3528060" y="2414878"/>
            <a:ext cx="192024" cy="19202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2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84A091EC-CA13-8144-8E53-F52109DC8853}"/>
              </a:ext>
            </a:extLst>
          </p:cNvPr>
          <p:cNvSpPr/>
          <p:nvPr/>
        </p:nvSpPr>
        <p:spPr>
          <a:xfrm>
            <a:off x="4092702" y="2414878"/>
            <a:ext cx="192024" cy="19202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2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A234427C-43A4-F447-B6E7-99757ED78589}"/>
              </a:ext>
            </a:extLst>
          </p:cNvPr>
          <p:cNvSpPr/>
          <p:nvPr/>
        </p:nvSpPr>
        <p:spPr>
          <a:xfrm>
            <a:off x="1831848" y="2880222"/>
            <a:ext cx="192024" cy="19202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2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AA2154C6-145F-D347-8AD6-FECB126C6F93}"/>
              </a:ext>
            </a:extLst>
          </p:cNvPr>
          <p:cNvSpPr/>
          <p:nvPr/>
        </p:nvSpPr>
        <p:spPr>
          <a:xfrm>
            <a:off x="2398776" y="2880222"/>
            <a:ext cx="192024" cy="19202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2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235E5910-2C85-E14D-B95C-8AD4950DED99}"/>
              </a:ext>
            </a:extLst>
          </p:cNvPr>
          <p:cNvSpPr/>
          <p:nvPr/>
        </p:nvSpPr>
        <p:spPr>
          <a:xfrm>
            <a:off x="2963418" y="2880222"/>
            <a:ext cx="192024" cy="19202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2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F93FCF51-5AA2-EA4C-8135-4DDA119AE4F2}"/>
              </a:ext>
            </a:extLst>
          </p:cNvPr>
          <p:cNvSpPr/>
          <p:nvPr/>
        </p:nvSpPr>
        <p:spPr>
          <a:xfrm>
            <a:off x="3528060" y="2880222"/>
            <a:ext cx="192024" cy="19202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2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8B241926-4CDE-254B-9EC7-CA80E8FA2841}"/>
              </a:ext>
            </a:extLst>
          </p:cNvPr>
          <p:cNvSpPr/>
          <p:nvPr/>
        </p:nvSpPr>
        <p:spPr>
          <a:xfrm>
            <a:off x="4092702" y="2880222"/>
            <a:ext cx="192024" cy="19202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2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8073DECD-6A8E-754F-BE72-03168D0D11E9}"/>
              </a:ext>
            </a:extLst>
          </p:cNvPr>
          <p:cNvSpPr/>
          <p:nvPr/>
        </p:nvSpPr>
        <p:spPr>
          <a:xfrm>
            <a:off x="1831848" y="3345566"/>
            <a:ext cx="192024" cy="19202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2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827C6644-8F8D-C84D-BD31-B1979E7D6A24}"/>
              </a:ext>
            </a:extLst>
          </p:cNvPr>
          <p:cNvSpPr/>
          <p:nvPr/>
        </p:nvSpPr>
        <p:spPr>
          <a:xfrm>
            <a:off x="2398776" y="3345566"/>
            <a:ext cx="192024" cy="19202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2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D9091DD5-23CD-6149-9023-72DB0CCC0B71}"/>
              </a:ext>
            </a:extLst>
          </p:cNvPr>
          <p:cNvSpPr/>
          <p:nvPr/>
        </p:nvSpPr>
        <p:spPr>
          <a:xfrm>
            <a:off x="2963418" y="3345566"/>
            <a:ext cx="192024" cy="19202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2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AB4C0943-8031-6345-989B-3CBBED06057E}"/>
              </a:ext>
            </a:extLst>
          </p:cNvPr>
          <p:cNvSpPr/>
          <p:nvPr/>
        </p:nvSpPr>
        <p:spPr>
          <a:xfrm>
            <a:off x="3528060" y="3345566"/>
            <a:ext cx="192024" cy="19202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2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198A60CA-DBFE-5E44-BB7E-37D0AAA40DF0}"/>
              </a:ext>
            </a:extLst>
          </p:cNvPr>
          <p:cNvSpPr/>
          <p:nvPr/>
        </p:nvSpPr>
        <p:spPr>
          <a:xfrm>
            <a:off x="4092702" y="3345566"/>
            <a:ext cx="192024" cy="19202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2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D3E31901-339A-C444-8696-C82F7DD82C43}"/>
              </a:ext>
            </a:extLst>
          </p:cNvPr>
          <p:cNvSpPr/>
          <p:nvPr/>
        </p:nvSpPr>
        <p:spPr>
          <a:xfrm>
            <a:off x="1831848" y="3810910"/>
            <a:ext cx="192024" cy="19202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2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1B12017E-E60C-1A4E-B596-3CE93ED64A84}"/>
              </a:ext>
            </a:extLst>
          </p:cNvPr>
          <p:cNvSpPr/>
          <p:nvPr/>
        </p:nvSpPr>
        <p:spPr>
          <a:xfrm>
            <a:off x="2398776" y="3810910"/>
            <a:ext cx="192024" cy="19202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2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400F96DA-97BD-8F40-8DA6-D9B2B08C33D0}"/>
              </a:ext>
            </a:extLst>
          </p:cNvPr>
          <p:cNvSpPr/>
          <p:nvPr/>
        </p:nvSpPr>
        <p:spPr>
          <a:xfrm>
            <a:off x="2963418" y="3810910"/>
            <a:ext cx="192024" cy="19202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2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0AB52F5F-F7AE-2347-9FD4-309CD4383A4F}"/>
              </a:ext>
            </a:extLst>
          </p:cNvPr>
          <p:cNvSpPr/>
          <p:nvPr/>
        </p:nvSpPr>
        <p:spPr>
          <a:xfrm>
            <a:off x="3528060" y="3810910"/>
            <a:ext cx="192024" cy="19202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2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2EB33A02-CAD2-0149-872C-BDD7B43BB905}"/>
              </a:ext>
            </a:extLst>
          </p:cNvPr>
          <p:cNvSpPr/>
          <p:nvPr/>
        </p:nvSpPr>
        <p:spPr>
          <a:xfrm>
            <a:off x="4092702" y="3810910"/>
            <a:ext cx="192024" cy="19202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2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38302F2B-39EB-0D45-B0F0-D70EE0588873}"/>
              </a:ext>
            </a:extLst>
          </p:cNvPr>
          <p:cNvSpPr/>
          <p:nvPr/>
        </p:nvSpPr>
        <p:spPr>
          <a:xfrm>
            <a:off x="1262634" y="2414878"/>
            <a:ext cx="192024" cy="19202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2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CFE1F88B-E82E-954B-8504-11E735A60BD2}"/>
              </a:ext>
            </a:extLst>
          </p:cNvPr>
          <p:cNvSpPr/>
          <p:nvPr/>
        </p:nvSpPr>
        <p:spPr>
          <a:xfrm>
            <a:off x="1262634" y="2880222"/>
            <a:ext cx="192024" cy="19202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2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32D74AC3-0552-CB47-B99D-F2410826E747}"/>
              </a:ext>
            </a:extLst>
          </p:cNvPr>
          <p:cNvSpPr/>
          <p:nvPr/>
        </p:nvSpPr>
        <p:spPr>
          <a:xfrm>
            <a:off x="1262634" y="3345566"/>
            <a:ext cx="192024" cy="19202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2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F7145DBB-8F10-F54D-B2E3-9A137B2479E4}"/>
              </a:ext>
            </a:extLst>
          </p:cNvPr>
          <p:cNvSpPr/>
          <p:nvPr/>
        </p:nvSpPr>
        <p:spPr>
          <a:xfrm>
            <a:off x="1262634" y="3810910"/>
            <a:ext cx="192024" cy="19202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2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5F25D6C7-638B-CA47-A6FF-8FF92E71A5AC}"/>
              </a:ext>
            </a:extLst>
          </p:cNvPr>
          <p:cNvSpPr/>
          <p:nvPr/>
        </p:nvSpPr>
        <p:spPr>
          <a:xfrm>
            <a:off x="5176268" y="2396590"/>
            <a:ext cx="192024" cy="192024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</a:t>
            </a:r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4D60A6EB-0D80-624F-A9E2-490D31DD4186}"/>
              </a:ext>
            </a:extLst>
          </p:cNvPr>
          <p:cNvSpPr/>
          <p:nvPr/>
        </p:nvSpPr>
        <p:spPr>
          <a:xfrm>
            <a:off x="5743196" y="2396590"/>
            <a:ext cx="192024" cy="192024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</a:t>
            </a:r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EC158300-8B3A-6642-A14D-797E6FA5C271}"/>
              </a:ext>
            </a:extLst>
          </p:cNvPr>
          <p:cNvSpPr/>
          <p:nvPr/>
        </p:nvSpPr>
        <p:spPr>
          <a:xfrm>
            <a:off x="6307838" y="2396590"/>
            <a:ext cx="192024" cy="192024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</a:t>
            </a:r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4033F1E1-8ACF-C74A-8448-B784C7AED650}"/>
              </a:ext>
            </a:extLst>
          </p:cNvPr>
          <p:cNvSpPr/>
          <p:nvPr/>
        </p:nvSpPr>
        <p:spPr>
          <a:xfrm>
            <a:off x="6872480" y="2396590"/>
            <a:ext cx="192024" cy="192024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</a:t>
            </a:r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8C319B4F-11BA-9F4D-84B8-F3C4385BD96C}"/>
              </a:ext>
            </a:extLst>
          </p:cNvPr>
          <p:cNvSpPr/>
          <p:nvPr/>
        </p:nvSpPr>
        <p:spPr>
          <a:xfrm>
            <a:off x="7437122" y="2396590"/>
            <a:ext cx="192024" cy="192024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</a:t>
            </a:r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6CADFF65-5BDD-0246-8FFC-08DBBFBB81B6}"/>
              </a:ext>
            </a:extLst>
          </p:cNvPr>
          <p:cNvSpPr/>
          <p:nvPr/>
        </p:nvSpPr>
        <p:spPr>
          <a:xfrm>
            <a:off x="5176268" y="2861934"/>
            <a:ext cx="192024" cy="192024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</a:t>
            </a:r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02E31079-EB85-0642-A2A1-FA4F5E2A6A2B}"/>
              </a:ext>
            </a:extLst>
          </p:cNvPr>
          <p:cNvSpPr/>
          <p:nvPr/>
        </p:nvSpPr>
        <p:spPr>
          <a:xfrm>
            <a:off x="5743196" y="2861934"/>
            <a:ext cx="192024" cy="192024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</a:t>
            </a:r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1B2D4650-BC90-744B-9199-06332A488837}"/>
              </a:ext>
            </a:extLst>
          </p:cNvPr>
          <p:cNvSpPr/>
          <p:nvPr/>
        </p:nvSpPr>
        <p:spPr>
          <a:xfrm>
            <a:off x="6307838" y="2861934"/>
            <a:ext cx="192024" cy="192024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</a:t>
            </a:r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DF7E750B-7A40-0A4F-888E-10F933674D4E}"/>
              </a:ext>
            </a:extLst>
          </p:cNvPr>
          <p:cNvSpPr/>
          <p:nvPr/>
        </p:nvSpPr>
        <p:spPr>
          <a:xfrm>
            <a:off x="6872480" y="2861934"/>
            <a:ext cx="192024" cy="192024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</a:t>
            </a:r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8782E790-387C-B148-ACCC-5C9024453600}"/>
              </a:ext>
            </a:extLst>
          </p:cNvPr>
          <p:cNvSpPr/>
          <p:nvPr/>
        </p:nvSpPr>
        <p:spPr>
          <a:xfrm>
            <a:off x="7437122" y="2861934"/>
            <a:ext cx="192024" cy="192024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</a:t>
            </a:r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2795A603-63A7-7340-A66F-7B53B00511C9}"/>
              </a:ext>
            </a:extLst>
          </p:cNvPr>
          <p:cNvSpPr/>
          <p:nvPr/>
        </p:nvSpPr>
        <p:spPr>
          <a:xfrm>
            <a:off x="5176268" y="3327278"/>
            <a:ext cx="192024" cy="192024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</a:t>
            </a:r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47F0B6BB-AF7C-8E4A-8354-0F33BBD702DE}"/>
              </a:ext>
            </a:extLst>
          </p:cNvPr>
          <p:cNvSpPr/>
          <p:nvPr/>
        </p:nvSpPr>
        <p:spPr>
          <a:xfrm>
            <a:off x="5743196" y="3327278"/>
            <a:ext cx="192024" cy="192024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</a:t>
            </a:r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F4114BC4-379C-C945-967A-12886E011A6B}"/>
              </a:ext>
            </a:extLst>
          </p:cNvPr>
          <p:cNvSpPr/>
          <p:nvPr/>
        </p:nvSpPr>
        <p:spPr>
          <a:xfrm>
            <a:off x="6307838" y="3327278"/>
            <a:ext cx="192024" cy="192024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</a:t>
            </a:r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82DB35D4-9F8D-2B47-ACCA-A49CE4C0E816}"/>
              </a:ext>
            </a:extLst>
          </p:cNvPr>
          <p:cNvSpPr/>
          <p:nvPr/>
        </p:nvSpPr>
        <p:spPr>
          <a:xfrm>
            <a:off x="6872480" y="3327278"/>
            <a:ext cx="192024" cy="192024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</a:t>
            </a:r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904F6D37-D599-7D4D-B526-C63EBD524764}"/>
              </a:ext>
            </a:extLst>
          </p:cNvPr>
          <p:cNvSpPr/>
          <p:nvPr/>
        </p:nvSpPr>
        <p:spPr>
          <a:xfrm>
            <a:off x="7437122" y="3327278"/>
            <a:ext cx="192024" cy="192024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</a:t>
            </a:r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D4342246-C30F-4344-8384-FED8DDBA9F11}"/>
              </a:ext>
            </a:extLst>
          </p:cNvPr>
          <p:cNvSpPr/>
          <p:nvPr/>
        </p:nvSpPr>
        <p:spPr>
          <a:xfrm>
            <a:off x="5176268" y="3792622"/>
            <a:ext cx="192024" cy="192024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</a:t>
            </a:r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49300BC8-B817-6842-900C-5EBE3E5A6B8D}"/>
              </a:ext>
            </a:extLst>
          </p:cNvPr>
          <p:cNvSpPr/>
          <p:nvPr/>
        </p:nvSpPr>
        <p:spPr>
          <a:xfrm>
            <a:off x="5743196" y="3792622"/>
            <a:ext cx="192024" cy="192024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</a:t>
            </a:r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93E99A65-EA2F-8B44-ACBB-7BB4EFD18505}"/>
              </a:ext>
            </a:extLst>
          </p:cNvPr>
          <p:cNvSpPr/>
          <p:nvPr/>
        </p:nvSpPr>
        <p:spPr>
          <a:xfrm>
            <a:off x="6307838" y="3792622"/>
            <a:ext cx="192024" cy="192024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</a:t>
            </a:r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41D4568A-C5DC-914A-8452-4F665708DFCA}"/>
              </a:ext>
            </a:extLst>
          </p:cNvPr>
          <p:cNvSpPr/>
          <p:nvPr/>
        </p:nvSpPr>
        <p:spPr>
          <a:xfrm>
            <a:off x="6872480" y="3792622"/>
            <a:ext cx="192024" cy="192024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</a:t>
            </a:r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DDA30F44-0FDD-DC43-8D16-F3DC211FB261}"/>
              </a:ext>
            </a:extLst>
          </p:cNvPr>
          <p:cNvSpPr/>
          <p:nvPr/>
        </p:nvSpPr>
        <p:spPr>
          <a:xfrm>
            <a:off x="7437122" y="3792622"/>
            <a:ext cx="192024" cy="192024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</a:t>
            </a:r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8D7AFF4E-EB73-4E41-A2F6-BAD6EAA8C853}"/>
              </a:ext>
            </a:extLst>
          </p:cNvPr>
          <p:cNvSpPr/>
          <p:nvPr/>
        </p:nvSpPr>
        <p:spPr>
          <a:xfrm>
            <a:off x="4607054" y="2396590"/>
            <a:ext cx="192024" cy="192024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</a:t>
            </a:r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4359A253-4336-5044-A085-993D58A53F8C}"/>
              </a:ext>
            </a:extLst>
          </p:cNvPr>
          <p:cNvSpPr/>
          <p:nvPr/>
        </p:nvSpPr>
        <p:spPr>
          <a:xfrm>
            <a:off x="4607054" y="2861934"/>
            <a:ext cx="192024" cy="192024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</a:t>
            </a:r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A6CCCEEC-84A8-FA46-A146-873AF248B70B}"/>
              </a:ext>
            </a:extLst>
          </p:cNvPr>
          <p:cNvSpPr/>
          <p:nvPr/>
        </p:nvSpPr>
        <p:spPr>
          <a:xfrm>
            <a:off x="4607054" y="3327278"/>
            <a:ext cx="192024" cy="192024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</a:t>
            </a:r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80207938-0570-F744-917D-6BD1BEAD3E53}"/>
              </a:ext>
            </a:extLst>
          </p:cNvPr>
          <p:cNvSpPr/>
          <p:nvPr/>
        </p:nvSpPr>
        <p:spPr>
          <a:xfrm>
            <a:off x="4607054" y="3792622"/>
            <a:ext cx="192024" cy="192024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65AB7DD-D77B-3044-9F52-CC7C0EF37BAD}"/>
              </a:ext>
            </a:extLst>
          </p:cNvPr>
          <p:cNvSpPr txBox="1"/>
          <p:nvPr/>
        </p:nvSpPr>
        <p:spPr>
          <a:xfrm>
            <a:off x="4562856" y="1586277"/>
            <a:ext cx="560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(+)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F6FB78DE-2E9F-BB42-AC07-26B6AF88E693}"/>
              </a:ext>
            </a:extLst>
          </p:cNvPr>
          <p:cNvSpPr txBox="1"/>
          <p:nvPr/>
        </p:nvSpPr>
        <p:spPr>
          <a:xfrm>
            <a:off x="4004691" y="1590987"/>
            <a:ext cx="560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>
                <a:solidFill>
                  <a:srgbClr val="FFC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(-)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556A8179-419E-1145-8EFF-9947FC5F4EF0}"/>
              </a:ext>
            </a:extLst>
          </p:cNvPr>
          <p:cNvSpPr/>
          <p:nvPr/>
        </p:nvSpPr>
        <p:spPr>
          <a:xfrm>
            <a:off x="4607054" y="1984248"/>
            <a:ext cx="919736" cy="2018686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07" name="Rounded Rectangle 106">
            <a:extLst>
              <a:ext uri="{FF2B5EF4-FFF2-40B4-BE49-F238E27FC236}">
                <a16:creationId xmlns:a16="http://schemas.microsoft.com/office/drawing/2014/main" id="{2923AAC7-BB73-FF49-B0DC-75B84DF350A2}"/>
              </a:ext>
            </a:extLst>
          </p:cNvPr>
          <p:cNvSpPr/>
          <p:nvPr/>
        </p:nvSpPr>
        <p:spPr>
          <a:xfrm>
            <a:off x="3425954" y="1984248"/>
            <a:ext cx="1072136" cy="2018686"/>
          </a:xfrm>
          <a:prstGeom prst="roundRect">
            <a:avLst/>
          </a:prstGeom>
          <a:solidFill>
            <a:srgbClr val="FFC000">
              <a:alpha val="3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196022A-777E-AB44-AD76-D7DE6F11DB5D}"/>
              </a:ext>
            </a:extLst>
          </p:cNvPr>
          <p:cNvSpPr txBox="1"/>
          <p:nvPr/>
        </p:nvSpPr>
        <p:spPr>
          <a:xfrm>
            <a:off x="3427856" y="1130491"/>
            <a:ext cx="2251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KR" b="1"/>
              <a:t>Depletion region</a:t>
            </a:r>
          </a:p>
        </p:txBody>
      </p: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5E69C418-BF7F-854A-A349-C9EF47E90FFF}"/>
              </a:ext>
            </a:extLst>
          </p:cNvPr>
          <p:cNvCxnSpPr/>
          <p:nvPr/>
        </p:nvCxnSpPr>
        <p:spPr>
          <a:xfrm>
            <a:off x="5565646" y="1969463"/>
            <a:ext cx="9144" cy="2048256"/>
          </a:xfrm>
          <a:prstGeom prst="line">
            <a:avLst/>
          </a:prstGeom>
          <a:ln w="508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A7F10D03-FE43-FA49-8ACB-AC670956BAF5}"/>
              </a:ext>
            </a:extLst>
          </p:cNvPr>
          <p:cNvCxnSpPr/>
          <p:nvPr/>
        </p:nvCxnSpPr>
        <p:spPr>
          <a:xfrm>
            <a:off x="3348996" y="1969463"/>
            <a:ext cx="9144" cy="2048256"/>
          </a:xfrm>
          <a:prstGeom prst="line">
            <a:avLst/>
          </a:prstGeom>
          <a:ln w="508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CA62FFF-9434-1E4A-BE7E-DC219554D94E}"/>
              </a:ext>
            </a:extLst>
          </p:cNvPr>
          <p:cNvSpPr txBox="1"/>
          <p:nvPr/>
        </p:nvSpPr>
        <p:spPr>
          <a:xfrm>
            <a:off x="288034" y="2449592"/>
            <a:ext cx="6960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sz="3600" b="1"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C773ADFF-8A03-8549-85DE-7A57B0E6CD60}"/>
              </a:ext>
            </a:extLst>
          </p:cNvPr>
          <p:cNvCxnSpPr/>
          <p:nvPr/>
        </p:nvCxnSpPr>
        <p:spPr>
          <a:xfrm>
            <a:off x="361008" y="3072246"/>
            <a:ext cx="891720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TextBox 134">
            <a:extLst>
              <a:ext uri="{FF2B5EF4-FFF2-40B4-BE49-F238E27FC236}">
                <a16:creationId xmlns:a16="http://schemas.microsoft.com/office/drawing/2014/main" id="{107D035F-7D1F-FB43-8F7A-2DEF267D5100}"/>
              </a:ext>
            </a:extLst>
          </p:cNvPr>
          <p:cNvSpPr txBox="1"/>
          <p:nvPr/>
        </p:nvSpPr>
        <p:spPr>
          <a:xfrm>
            <a:off x="8061009" y="2372730"/>
            <a:ext cx="6960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sz="3600" b="1"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</a:p>
        </p:txBody>
      </p: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03BE91D6-B649-8343-A173-FC96957A07E5}"/>
              </a:ext>
            </a:extLst>
          </p:cNvPr>
          <p:cNvCxnSpPr/>
          <p:nvPr/>
        </p:nvCxnSpPr>
        <p:spPr>
          <a:xfrm>
            <a:off x="7845576" y="3006421"/>
            <a:ext cx="891720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TextBox 137">
            <a:extLst>
              <a:ext uri="{FF2B5EF4-FFF2-40B4-BE49-F238E27FC236}">
                <a16:creationId xmlns:a16="http://schemas.microsoft.com/office/drawing/2014/main" id="{9EC1EE41-0614-EC44-A7C0-CC665DEE36D6}"/>
              </a:ext>
            </a:extLst>
          </p:cNvPr>
          <p:cNvSpPr txBox="1"/>
          <p:nvPr/>
        </p:nvSpPr>
        <p:spPr>
          <a:xfrm>
            <a:off x="6872480" y="423318"/>
            <a:ext cx="49720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KR" sz="2800" u="sng"/>
              <a:t>Reverse biasing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5816DB30-AC79-B065-A211-E166FFBCC6F1}"/>
              </a:ext>
            </a:extLst>
          </p:cNvPr>
          <p:cNvSpPr txBox="1"/>
          <p:nvPr/>
        </p:nvSpPr>
        <p:spPr>
          <a:xfrm>
            <a:off x="8897420" y="1586277"/>
            <a:ext cx="336992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/>
              <a:t>If </a:t>
            </a:r>
            <a:r>
              <a:rPr lang="en-KR" b="1"/>
              <a:t>forward bias </a:t>
            </a:r>
            <a:r>
              <a:rPr lang="en-KR"/>
              <a:t>voltage &gt; junction potential, electrons can suddenly pass through the depletion region.</a:t>
            </a:r>
          </a:p>
          <a:p>
            <a:r>
              <a:rPr lang="en-KR"/>
              <a:t>(</a:t>
            </a:r>
            <a:r>
              <a:rPr lang="en-KR" u="sng"/>
              <a:t>drift current</a:t>
            </a:r>
            <a:r>
              <a:rPr lang="en-KR"/>
              <a:t>)</a:t>
            </a:r>
          </a:p>
          <a:p>
            <a:endParaRPr lang="en-KR"/>
          </a:p>
          <a:p>
            <a:r>
              <a:rPr lang="en-KR"/>
              <a:t>If </a:t>
            </a:r>
            <a:r>
              <a:rPr lang="en-KR" b="1"/>
              <a:t>reverse bias</a:t>
            </a:r>
            <a:r>
              <a:rPr lang="en-KR"/>
              <a:t> is applied, depletion region widens. Theoretically there should be no current, but practically a low </a:t>
            </a:r>
            <a:r>
              <a:rPr lang="en-KR" u="sng"/>
              <a:t>leackage current</a:t>
            </a:r>
            <a:r>
              <a:rPr lang="en-KR"/>
              <a:t> (~ nA) appears.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5EBE573-9AE8-9BE8-A6FC-796E1E222155}"/>
              </a:ext>
            </a:extLst>
          </p:cNvPr>
          <p:cNvSpPr txBox="1"/>
          <p:nvPr/>
        </p:nvSpPr>
        <p:spPr>
          <a:xfrm>
            <a:off x="100050" y="4587218"/>
            <a:ext cx="23690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/>
              <a:t>potential for e- at the equilibrium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6219EFA-7DD6-8503-5E9A-383C4499B0BB}"/>
              </a:ext>
            </a:extLst>
          </p:cNvPr>
          <p:cNvSpPr txBox="1"/>
          <p:nvPr/>
        </p:nvSpPr>
        <p:spPr>
          <a:xfrm>
            <a:off x="7935632" y="5563105"/>
            <a:ext cx="42563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/>
              <a:t>If too many e- are leaving to the right, the (+) in depletion region gets too strong and will re-attract e- from getting out.</a:t>
            </a:r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EBB88778-217E-F0A1-03DB-F65DBB609CFD}"/>
              </a:ext>
            </a:extLst>
          </p:cNvPr>
          <p:cNvSpPr/>
          <p:nvPr/>
        </p:nvSpPr>
        <p:spPr>
          <a:xfrm>
            <a:off x="1810513" y="4983850"/>
            <a:ext cx="5977129" cy="996893"/>
          </a:xfrm>
          <a:custGeom>
            <a:avLst/>
            <a:gdLst>
              <a:gd name="connsiteX0" fmla="*/ 0 w 6308333"/>
              <a:gd name="connsiteY0" fmla="*/ 0 h 662009"/>
              <a:gd name="connsiteX1" fmla="*/ 1284270 w 6308333"/>
              <a:gd name="connsiteY1" fmla="*/ 10274 h 662009"/>
              <a:gd name="connsiteX2" fmla="*/ 1684962 w 6308333"/>
              <a:gd name="connsiteY2" fmla="*/ 30823 h 662009"/>
              <a:gd name="connsiteX3" fmla="*/ 2106203 w 6308333"/>
              <a:gd name="connsiteY3" fmla="*/ 164387 h 662009"/>
              <a:gd name="connsiteX4" fmla="*/ 2866490 w 6308333"/>
              <a:gd name="connsiteY4" fmla="*/ 534256 h 662009"/>
              <a:gd name="connsiteX5" fmla="*/ 3524036 w 6308333"/>
              <a:gd name="connsiteY5" fmla="*/ 657546 h 662009"/>
              <a:gd name="connsiteX6" fmla="*/ 5219272 w 6308333"/>
              <a:gd name="connsiteY6" fmla="*/ 636998 h 662009"/>
              <a:gd name="connsiteX7" fmla="*/ 6308333 w 6308333"/>
              <a:gd name="connsiteY7" fmla="*/ 606175 h 662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308333" h="662009">
                <a:moveTo>
                  <a:pt x="0" y="0"/>
                </a:moveTo>
                <a:lnTo>
                  <a:pt x="1284270" y="10274"/>
                </a:lnTo>
                <a:cubicBezTo>
                  <a:pt x="1565097" y="15411"/>
                  <a:pt x="1547973" y="5138"/>
                  <a:pt x="1684962" y="30823"/>
                </a:cubicBezTo>
                <a:cubicBezTo>
                  <a:pt x="1821951" y="56509"/>
                  <a:pt x="1909282" y="80482"/>
                  <a:pt x="2106203" y="164387"/>
                </a:cubicBezTo>
                <a:cubicBezTo>
                  <a:pt x="2303124" y="248292"/>
                  <a:pt x="2630185" y="452063"/>
                  <a:pt x="2866490" y="534256"/>
                </a:cubicBezTo>
                <a:cubicBezTo>
                  <a:pt x="3102796" y="616449"/>
                  <a:pt x="3131906" y="640422"/>
                  <a:pt x="3524036" y="657546"/>
                </a:cubicBezTo>
                <a:cubicBezTo>
                  <a:pt x="3916166" y="674670"/>
                  <a:pt x="5219272" y="636998"/>
                  <a:pt x="5219272" y="636998"/>
                </a:cubicBezTo>
                <a:lnTo>
                  <a:pt x="6308333" y="606175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B289ECFC-CD28-4CDB-5EC7-7D9EB22C027C}"/>
              </a:ext>
            </a:extLst>
          </p:cNvPr>
          <p:cNvSpPr txBox="1"/>
          <p:nvPr/>
        </p:nvSpPr>
        <p:spPr>
          <a:xfrm>
            <a:off x="4910698" y="4466799"/>
            <a:ext cx="3204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/>
              <a:t>If e- (and hole) are generated here, they'll soon recombine.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5CE5751-04BD-D5B4-DDB4-522D0BFAFB53}"/>
              </a:ext>
            </a:extLst>
          </p:cNvPr>
          <p:cNvCxnSpPr>
            <a:stCxn id="104" idx="2"/>
          </p:cNvCxnSpPr>
          <p:nvPr/>
        </p:nvCxnSpPr>
        <p:spPr>
          <a:xfrm flipH="1">
            <a:off x="6307838" y="5113130"/>
            <a:ext cx="205110" cy="7006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1C36BDA0-27F4-68F5-5023-A03A8377CD0B}"/>
              </a:ext>
            </a:extLst>
          </p:cNvPr>
          <p:cNvCxnSpPr>
            <a:cxnSpLocks/>
          </p:cNvCxnSpPr>
          <p:nvPr/>
        </p:nvCxnSpPr>
        <p:spPr>
          <a:xfrm flipH="1">
            <a:off x="2793471" y="4762806"/>
            <a:ext cx="2026748" cy="1475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TextBox 108">
            <a:extLst>
              <a:ext uri="{FF2B5EF4-FFF2-40B4-BE49-F238E27FC236}">
                <a16:creationId xmlns:a16="http://schemas.microsoft.com/office/drawing/2014/main" id="{D29DD058-8F1D-FCDF-6AD8-84F4C3241DE5}"/>
              </a:ext>
            </a:extLst>
          </p:cNvPr>
          <p:cNvSpPr txBox="1"/>
          <p:nvPr/>
        </p:nvSpPr>
        <p:spPr>
          <a:xfrm>
            <a:off x="1595618" y="5915710"/>
            <a:ext cx="2523952" cy="369332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KR"/>
              <a:t>photosensitive region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8A88513-1A3E-98B1-6533-086D793C0779}"/>
              </a:ext>
            </a:extLst>
          </p:cNvPr>
          <p:cNvCxnSpPr/>
          <p:nvPr/>
        </p:nvCxnSpPr>
        <p:spPr>
          <a:xfrm flipV="1">
            <a:off x="3528060" y="5532690"/>
            <a:ext cx="564642" cy="2932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TextBox 138">
            <a:extLst>
              <a:ext uri="{FF2B5EF4-FFF2-40B4-BE49-F238E27FC236}">
                <a16:creationId xmlns:a16="http://schemas.microsoft.com/office/drawing/2014/main" id="{5B316DFA-7FE5-2A5F-77DC-8973F0B9774F}"/>
              </a:ext>
            </a:extLst>
          </p:cNvPr>
          <p:cNvSpPr txBox="1"/>
          <p:nvPr/>
        </p:nvSpPr>
        <p:spPr>
          <a:xfrm>
            <a:off x="9803630" y="4902391"/>
            <a:ext cx="2223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/>
              <a:t>kTC "dark current"</a:t>
            </a:r>
          </a:p>
        </p:txBody>
      </p:sp>
    </p:spTree>
    <p:extLst>
      <p:ext uri="{BB962C8B-B14F-4D97-AF65-F5344CB8AC3E}">
        <p14:creationId xmlns:p14="http://schemas.microsoft.com/office/powerpoint/2010/main" val="21200522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C0DAA18-9F52-503A-39DF-598768F2ED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5A7B71E-B774-6FE7-AE77-98FB9EE11A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K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850A59-E090-C7EF-956D-297EE3484F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39" t="3595" r="9670"/>
          <a:stretch/>
        </p:blipFill>
        <p:spPr>
          <a:xfrm>
            <a:off x="1818526" y="246580"/>
            <a:ext cx="8311793" cy="6611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3816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A45AB3-D1EC-E14C-88A7-6CD344BDC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KR"/>
              <a:t>PN-junction </a:t>
            </a:r>
            <a:r>
              <a:rPr lang="en-KR">
                <a:highlight>
                  <a:srgbClr val="FFFF00"/>
                </a:highlight>
              </a:rPr>
              <a:t>in CCD</a:t>
            </a:r>
          </a:p>
        </p:txBody>
      </p:sp>
      <p:grpSp>
        <p:nvGrpSpPr>
          <p:cNvPr id="271" name="Group 270">
            <a:extLst>
              <a:ext uri="{FF2B5EF4-FFF2-40B4-BE49-F238E27FC236}">
                <a16:creationId xmlns:a16="http://schemas.microsoft.com/office/drawing/2014/main" id="{8567686E-70AE-914B-B1B5-9A545E31CD93}"/>
              </a:ext>
            </a:extLst>
          </p:cNvPr>
          <p:cNvGrpSpPr/>
          <p:nvPr/>
        </p:nvGrpSpPr>
        <p:grpSpPr>
          <a:xfrm>
            <a:off x="1074495" y="2787014"/>
            <a:ext cx="3281097" cy="3374774"/>
            <a:chOff x="1074495" y="2787014"/>
            <a:chExt cx="3281097" cy="3374774"/>
          </a:xfrm>
        </p:grpSpPr>
        <p:sp>
          <p:nvSpPr>
            <p:cNvPr id="272" name="Rectangle 271">
              <a:extLst>
                <a:ext uri="{FF2B5EF4-FFF2-40B4-BE49-F238E27FC236}">
                  <a16:creationId xmlns:a16="http://schemas.microsoft.com/office/drawing/2014/main" id="{762B2C69-A87F-8F40-9A37-6372149E2808}"/>
                </a:ext>
              </a:extLst>
            </p:cNvPr>
            <p:cNvSpPr/>
            <p:nvPr/>
          </p:nvSpPr>
          <p:spPr>
            <a:xfrm>
              <a:off x="1086928" y="2788934"/>
              <a:ext cx="2113472" cy="336169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273" name="TextBox 272">
              <a:extLst>
                <a:ext uri="{FF2B5EF4-FFF2-40B4-BE49-F238E27FC236}">
                  <a16:creationId xmlns:a16="http://schemas.microsoft.com/office/drawing/2014/main" id="{AB81C93C-5E3B-5A43-A5AE-2FD9C6D54CCC}"/>
                </a:ext>
              </a:extLst>
            </p:cNvPr>
            <p:cNvSpPr txBox="1"/>
            <p:nvPr/>
          </p:nvSpPr>
          <p:spPr>
            <a:xfrm>
              <a:off x="3200400" y="5792456"/>
              <a:ext cx="9418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KR">
                  <a:solidFill>
                    <a:schemeClr val="accent2"/>
                  </a:solidFill>
                </a:rPr>
                <a:t>P-type</a:t>
              </a:r>
            </a:p>
          </p:txBody>
        </p:sp>
        <p:cxnSp>
          <p:nvCxnSpPr>
            <p:cNvPr id="274" name="Straight Connector 273">
              <a:extLst>
                <a:ext uri="{FF2B5EF4-FFF2-40B4-BE49-F238E27FC236}">
                  <a16:creationId xmlns:a16="http://schemas.microsoft.com/office/drawing/2014/main" id="{03E3A78C-29D4-F142-84A6-F2AFDEA26672}"/>
                </a:ext>
              </a:extLst>
            </p:cNvPr>
            <p:cNvCxnSpPr>
              <a:cxnSpLocks/>
              <a:stCxn id="272" idx="3"/>
              <a:endCxn id="272" idx="1"/>
            </p:cNvCxnSpPr>
            <p:nvPr/>
          </p:nvCxnSpPr>
          <p:spPr>
            <a:xfrm flipH="1">
              <a:off x="1086928" y="4469784"/>
              <a:ext cx="2113472" cy="0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5" name="TextBox 274">
              <a:extLst>
                <a:ext uri="{FF2B5EF4-FFF2-40B4-BE49-F238E27FC236}">
                  <a16:creationId xmlns:a16="http://schemas.microsoft.com/office/drawing/2014/main" id="{87D0B533-87C1-AC4F-8380-5E97275A2A53}"/>
                </a:ext>
              </a:extLst>
            </p:cNvPr>
            <p:cNvSpPr txBox="1"/>
            <p:nvPr/>
          </p:nvSpPr>
          <p:spPr>
            <a:xfrm>
              <a:off x="3200400" y="2787014"/>
              <a:ext cx="11551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KR">
                  <a:solidFill>
                    <a:srgbClr val="FFC000"/>
                  </a:solidFill>
                </a:rPr>
                <a:t>N-type</a:t>
              </a:r>
            </a:p>
          </p:txBody>
        </p:sp>
        <p:cxnSp>
          <p:nvCxnSpPr>
            <p:cNvPr id="276" name="Straight Connector 275">
              <a:extLst>
                <a:ext uri="{FF2B5EF4-FFF2-40B4-BE49-F238E27FC236}">
                  <a16:creationId xmlns:a16="http://schemas.microsoft.com/office/drawing/2014/main" id="{1BE4CAF0-D146-2B4A-A602-7BF2E846A51E}"/>
                </a:ext>
              </a:extLst>
            </p:cNvPr>
            <p:cNvCxnSpPr>
              <a:cxnSpLocks/>
            </p:cNvCxnSpPr>
            <p:nvPr/>
          </p:nvCxnSpPr>
          <p:spPr>
            <a:xfrm>
              <a:off x="1086928" y="4119834"/>
              <a:ext cx="2125905" cy="0"/>
            </a:xfrm>
            <a:prstGeom prst="line">
              <a:avLst/>
            </a:prstGeom>
            <a:ln w="508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>
              <a:extLst>
                <a:ext uri="{FF2B5EF4-FFF2-40B4-BE49-F238E27FC236}">
                  <a16:creationId xmlns:a16="http://schemas.microsoft.com/office/drawing/2014/main" id="{74F8A380-0A8D-2F43-AE98-AA05817584A1}"/>
                </a:ext>
              </a:extLst>
            </p:cNvPr>
            <p:cNvCxnSpPr>
              <a:cxnSpLocks/>
            </p:cNvCxnSpPr>
            <p:nvPr/>
          </p:nvCxnSpPr>
          <p:spPr>
            <a:xfrm>
              <a:off x="1074495" y="4818271"/>
              <a:ext cx="2125905" cy="0"/>
            </a:xfrm>
            <a:prstGeom prst="line">
              <a:avLst/>
            </a:prstGeom>
            <a:ln w="508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8" name="Oval 277">
              <a:extLst>
                <a:ext uri="{FF2B5EF4-FFF2-40B4-BE49-F238E27FC236}">
                  <a16:creationId xmlns:a16="http://schemas.microsoft.com/office/drawing/2014/main" id="{B8924196-F7F8-9F44-A03C-4C3CCD6E287C}"/>
                </a:ext>
              </a:extLst>
            </p:cNvPr>
            <p:cNvSpPr/>
            <p:nvPr/>
          </p:nvSpPr>
          <p:spPr>
            <a:xfrm>
              <a:off x="1822100" y="5139119"/>
              <a:ext cx="192024" cy="192024"/>
            </a:xfrm>
            <a:prstGeom prst="ellipse">
              <a:avLst/>
            </a:prstGeom>
            <a:noFill/>
            <a:ln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sz="1200">
                <a:solidFill>
                  <a:schemeClr val="tx1"/>
                </a:solidFill>
              </a:endParaRPr>
            </a:p>
          </p:txBody>
        </p:sp>
        <p:sp>
          <p:nvSpPr>
            <p:cNvPr id="279" name="Oval 278">
              <a:extLst>
                <a:ext uri="{FF2B5EF4-FFF2-40B4-BE49-F238E27FC236}">
                  <a16:creationId xmlns:a16="http://schemas.microsoft.com/office/drawing/2014/main" id="{43A430A9-3865-C14B-ACBA-BA26900B9EA1}"/>
                </a:ext>
              </a:extLst>
            </p:cNvPr>
            <p:cNvSpPr/>
            <p:nvPr/>
          </p:nvSpPr>
          <p:spPr>
            <a:xfrm>
              <a:off x="2389028" y="5139119"/>
              <a:ext cx="192024" cy="192024"/>
            </a:xfrm>
            <a:prstGeom prst="ellipse">
              <a:avLst/>
            </a:prstGeom>
            <a:noFill/>
            <a:ln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sz="1200">
                <a:solidFill>
                  <a:schemeClr val="tx1"/>
                </a:solidFill>
              </a:endParaRPr>
            </a:p>
          </p:txBody>
        </p:sp>
        <p:sp>
          <p:nvSpPr>
            <p:cNvPr id="280" name="Oval 279">
              <a:extLst>
                <a:ext uri="{FF2B5EF4-FFF2-40B4-BE49-F238E27FC236}">
                  <a16:creationId xmlns:a16="http://schemas.microsoft.com/office/drawing/2014/main" id="{45F00D16-175C-C24C-8577-18FBFDD93040}"/>
                </a:ext>
              </a:extLst>
            </p:cNvPr>
            <p:cNvSpPr/>
            <p:nvPr/>
          </p:nvSpPr>
          <p:spPr>
            <a:xfrm>
              <a:off x="2953670" y="5139119"/>
              <a:ext cx="192024" cy="192024"/>
            </a:xfrm>
            <a:prstGeom prst="ellipse">
              <a:avLst/>
            </a:prstGeom>
            <a:noFill/>
            <a:ln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sz="1200">
                <a:solidFill>
                  <a:schemeClr val="tx1"/>
                </a:solidFill>
              </a:endParaRPr>
            </a:p>
          </p:txBody>
        </p:sp>
        <p:sp>
          <p:nvSpPr>
            <p:cNvPr id="281" name="Oval 280">
              <a:extLst>
                <a:ext uri="{FF2B5EF4-FFF2-40B4-BE49-F238E27FC236}">
                  <a16:creationId xmlns:a16="http://schemas.microsoft.com/office/drawing/2014/main" id="{F2564B1A-BBD0-0548-8372-2CB053E6C3E8}"/>
                </a:ext>
              </a:extLst>
            </p:cNvPr>
            <p:cNvSpPr/>
            <p:nvPr/>
          </p:nvSpPr>
          <p:spPr>
            <a:xfrm>
              <a:off x="1822100" y="5604463"/>
              <a:ext cx="192024" cy="192024"/>
            </a:xfrm>
            <a:prstGeom prst="ellipse">
              <a:avLst/>
            </a:prstGeom>
            <a:noFill/>
            <a:ln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sz="1200">
                <a:solidFill>
                  <a:schemeClr val="tx1"/>
                </a:solidFill>
              </a:endParaRPr>
            </a:p>
          </p:txBody>
        </p:sp>
        <p:sp>
          <p:nvSpPr>
            <p:cNvPr id="282" name="Oval 281">
              <a:extLst>
                <a:ext uri="{FF2B5EF4-FFF2-40B4-BE49-F238E27FC236}">
                  <a16:creationId xmlns:a16="http://schemas.microsoft.com/office/drawing/2014/main" id="{7090B1E6-7460-DF44-935D-556F5B9AF800}"/>
                </a:ext>
              </a:extLst>
            </p:cNvPr>
            <p:cNvSpPr/>
            <p:nvPr/>
          </p:nvSpPr>
          <p:spPr>
            <a:xfrm>
              <a:off x="2389028" y="5604463"/>
              <a:ext cx="192024" cy="192024"/>
            </a:xfrm>
            <a:prstGeom prst="ellipse">
              <a:avLst/>
            </a:prstGeom>
            <a:noFill/>
            <a:ln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sz="1200">
                <a:solidFill>
                  <a:schemeClr val="tx1"/>
                </a:solidFill>
              </a:endParaRPr>
            </a:p>
          </p:txBody>
        </p:sp>
        <p:sp>
          <p:nvSpPr>
            <p:cNvPr id="283" name="Oval 282">
              <a:extLst>
                <a:ext uri="{FF2B5EF4-FFF2-40B4-BE49-F238E27FC236}">
                  <a16:creationId xmlns:a16="http://schemas.microsoft.com/office/drawing/2014/main" id="{50FDA847-FA5C-7849-81BC-0DCBFEDC4E2D}"/>
                </a:ext>
              </a:extLst>
            </p:cNvPr>
            <p:cNvSpPr/>
            <p:nvPr/>
          </p:nvSpPr>
          <p:spPr>
            <a:xfrm>
              <a:off x="2953670" y="5604463"/>
              <a:ext cx="192024" cy="192024"/>
            </a:xfrm>
            <a:prstGeom prst="ellipse">
              <a:avLst/>
            </a:prstGeom>
            <a:noFill/>
            <a:ln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sz="1200">
                <a:solidFill>
                  <a:schemeClr val="tx1"/>
                </a:solidFill>
              </a:endParaRPr>
            </a:p>
          </p:txBody>
        </p:sp>
        <p:sp>
          <p:nvSpPr>
            <p:cNvPr id="284" name="Oval 283">
              <a:extLst>
                <a:ext uri="{FF2B5EF4-FFF2-40B4-BE49-F238E27FC236}">
                  <a16:creationId xmlns:a16="http://schemas.microsoft.com/office/drawing/2014/main" id="{14E65EAC-8E1E-1E44-B28A-096522BEBD3D}"/>
                </a:ext>
              </a:extLst>
            </p:cNvPr>
            <p:cNvSpPr/>
            <p:nvPr/>
          </p:nvSpPr>
          <p:spPr>
            <a:xfrm>
              <a:off x="1252886" y="5139119"/>
              <a:ext cx="192024" cy="192024"/>
            </a:xfrm>
            <a:prstGeom prst="ellipse">
              <a:avLst/>
            </a:prstGeom>
            <a:noFill/>
            <a:ln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sz="1200">
                <a:solidFill>
                  <a:schemeClr val="tx1"/>
                </a:solidFill>
              </a:endParaRPr>
            </a:p>
          </p:txBody>
        </p:sp>
        <p:sp>
          <p:nvSpPr>
            <p:cNvPr id="285" name="Oval 284">
              <a:extLst>
                <a:ext uri="{FF2B5EF4-FFF2-40B4-BE49-F238E27FC236}">
                  <a16:creationId xmlns:a16="http://schemas.microsoft.com/office/drawing/2014/main" id="{C4572932-8A65-3742-885A-9B22D90C4068}"/>
                </a:ext>
              </a:extLst>
            </p:cNvPr>
            <p:cNvSpPr/>
            <p:nvPr/>
          </p:nvSpPr>
          <p:spPr>
            <a:xfrm>
              <a:off x="1252886" y="5604463"/>
              <a:ext cx="192024" cy="192024"/>
            </a:xfrm>
            <a:prstGeom prst="ellipse">
              <a:avLst/>
            </a:prstGeom>
            <a:noFill/>
            <a:ln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sz="1200">
                <a:solidFill>
                  <a:schemeClr val="tx1"/>
                </a:solidFill>
              </a:endParaRPr>
            </a:p>
          </p:txBody>
        </p:sp>
        <p:sp>
          <p:nvSpPr>
            <p:cNvPr id="286" name="Oval 285">
              <a:extLst>
                <a:ext uri="{FF2B5EF4-FFF2-40B4-BE49-F238E27FC236}">
                  <a16:creationId xmlns:a16="http://schemas.microsoft.com/office/drawing/2014/main" id="{97DF6B1F-4B9E-F143-AA6E-7B6A90246409}"/>
                </a:ext>
              </a:extLst>
            </p:cNvPr>
            <p:cNvSpPr/>
            <p:nvPr/>
          </p:nvSpPr>
          <p:spPr>
            <a:xfrm>
              <a:off x="1710848" y="5296429"/>
              <a:ext cx="192024" cy="19202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sz="120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287" name="Oval 286">
              <a:extLst>
                <a:ext uri="{FF2B5EF4-FFF2-40B4-BE49-F238E27FC236}">
                  <a16:creationId xmlns:a16="http://schemas.microsoft.com/office/drawing/2014/main" id="{F5EFC38C-E0A6-B147-8D0A-3337C7A73A93}"/>
                </a:ext>
              </a:extLst>
            </p:cNvPr>
            <p:cNvSpPr/>
            <p:nvPr/>
          </p:nvSpPr>
          <p:spPr>
            <a:xfrm>
              <a:off x="2277776" y="5296429"/>
              <a:ext cx="192024" cy="19202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sz="120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288" name="Oval 287">
              <a:extLst>
                <a:ext uri="{FF2B5EF4-FFF2-40B4-BE49-F238E27FC236}">
                  <a16:creationId xmlns:a16="http://schemas.microsoft.com/office/drawing/2014/main" id="{E708973F-DA9E-6D48-84CD-572C56D1395B}"/>
                </a:ext>
              </a:extLst>
            </p:cNvPr>
            <p:cNvSpPr/>
            <p:nvPr/>
          </p:nvSpPr>
          <p:spPr>
            <a:xfrm>
              <a:off x="2842418" y="5296429"/>
              <a:ext cx="192024" cy="19202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sz="120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289" name="Oval 288">
              <a:extLst>
                <a:ext uri="{FF2B5EF4-FFF2-40B4-BE49-F238E27FC236}">
                  <a16:creationId xmlns:a16="http://schemas.microsoft.com/office/drawing/2014/main" id="{6BD52A04-03E4-BC41-9C4D-770F02B0D594}"/>
                </a:ext>
              </a:extLst>
            </p:cNvPr>
            <p:cNvSpPr/>
            <p:nvPr/>
          </p:nvSpPr>
          <p:spPr>
            <a:xfrm>
              <a:off x="1710848" y="5761773"/>
              <a:ext cx="192024" cy="19202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sz="120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290" name="Oval 289">
              <a:extLst>
                <a:ext uri="{FF2B5EF4-FFF2-40B4-BE49-F238E27FC236}">
                  <a16:creationId xmlns:a16="http://schemas.microsoft.com/office/drawing/2014/main" id="{BF4641C0-7F7C-A14E-9590-CCF85DE750A4}"/>
                </a:ext>
              </a:extLst>
            </p:cNvPr>
            <p:cNvSpPr/>
            <p:nvPr/>
          </p:nvSpPr>
          <p:spPr>
            <a:xfrm>
              <a:off x="2277776" y="5761773"/>
              <a:ext cx="192024" cy="19202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sz="120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291" name="Oval 290">
              <a:extLst>
                <a:ext uri="{FF2B5EF4-FFF2-40B4-BE49-F238E27FC236}">
                  <a16:creationId xmlns:a16="http://schemas.microsoft.com/office/drawing/2014/main" id="{B3E62762-6025-5947-9023-5C931FE189B4}"/>
                </a:ext>
              </a:extLst>
            </p:cNvPr>
            <p:cNvSpPr/>
            <p:nvPr/>
          </p:nvSpPr>
          <p:spPr>
            <a:xfrm>
              <a:off x="2842418" y="5761773"/>
              <a:ext cx="192024" cy="19202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sz="120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292" name="Oval 291">
              <a:extLst>
                <a:ext uri="{FF2B5EF4-FFF2-40B4-BE49-F238E27FC236}">
                  <a16:creationId xmlns:a16="http://schemas.microsoft.com/office/drawing/2014/main" id="{D7B4CAD3-E632-4648-A4E4-268741031F67}"/>
                </a:ext>
              </a:extLst>
            </p:cNvPr>
            <p:cNvSpPr/>
            <p:nvPr/>
          </p:nvSpPr>
          <p:spPr>
            <a:xfrm>
              <a:off x="1141634" y="5296429"/>
              <a:ext cx="192024" cy="19202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sz="120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293" name="Oval 292">
              <a:extLst>
                <a:ext uri="{FF2B5EF4-FFF2-40B4-BE49-F238E27FC236}">
                  <a16:creationId xmlns:a16="http://schemas.microsoft.com/office/drawing/2014/main" id="{AE31DC06-FFEC-A446-8E4F-4E5180BDCA11}"/>
                </a:ext>
              </a:extLst>
            </p:cNvPr>
            <p:cNvSpPr/>
            <p:nvPr/>
          </p:nvSpPr>
          <p:spPr>
            <a:xfrm>
              <a:off x="1141634" y="5761773"/>
              <a:ext cx="192024" cy="19202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sz="120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294" name="Oval 293">
              <a:extLst>
                <a:ext uri="{FF2B5EF4-FFF2-40B4-BE49-F238E27FC236}">
                  <a16:creationId xmlns:a16="http://schemas.microsoft.com/office/drawing/2014/main" id="{3149A192-4E11-9F48-9031-90163ED65000}"/>
                </a:ext>
              </a:extLst>
            </p:cNvPr>
            <p:cNvSpPr/>
            <p:nvPr/>
          </p:nvSpPr>
          <p:spPr>
            <a:xfrm>
              <a:off x="1255170" y="3000025"/>
              <a:ext cx="192024" cy="192024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sz="110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</a:p>
          </p:txBody>
        </p:sp>
        <p:sp>
          <p:nvSpPr>
            <p:cNvPr id="295" name="Oval 294">
              <a:extLst>
                <a:ext uri="{FF2B5EF4-FFF2-40B4-BE49-F238E27FC236}">
                  <a16:creationId xmlns:a16="http://schemas.microsoft.com/office/drawing/2014/main" id="{19BB656E-37A1-5E46-AFF1-8644332DA368}"/>
                </a:ext>
              </a:extLst>
            </p:cNvPr>
            <p:cNvSpPr/>
            <p:nvPr/>
          </p:nvSpPr>
          <p:spPr>
            <a:xfrm>
              <a:off x="1250598" y="3467941"/>
              <a:ext cx="192024" cy="192024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sz="110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</a:p>
          </p:txBody>
        </p:sp>
        <p:sp>
          <p:nvSpPr>
            <p:cNvPr id="296" name="Oval 295">
              <a:extLst>
                <a:ext uri="{FF2B5EF4-FFF2-40B4-BE49-F238E27FC236}">
                  <a16:creationId xmlns:a16="http://schemas.microsoft.com/office/drawing/2014/main" id="{35E3A472-B076-F741-99D7-D102DD4844E2}"/>
                </a:ext>
              </a:extLst>
            </p:cNvPr>
            <p:cNvSpPr/>
            <p:nvPr/>
          </p:nvSpPr>
          <p:spPr>
            <a:xfrm>
              <a:off x="1819812" y="3000025"/>
              <a:ext cx="192024" cy="192024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sz="110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</a:p>
          </p:txBody>
        </p:sp>
        <p:sp>
          <p:nvSpPr>
            <p:cNvPr id="297" name="Oval 296">
              <a:extLst>
                <a:ext uri="{FF2B5EF4-FFF2-40B4-BE49-F238E27FC236}">
                  <a16:creationId xmlns:a16="http://schemas.microsoft.com/office/drawing/2014/main" id="{BC1FF675-EA6C-B648-8275-A3081D5E39F9}"/>
                </a:ext>
              </a:extLst>
            </p:cNvPr>
            <p:cNvSpPr/>
            <p:nvPr/>
          </p:nvSpPr>
          <p:spPr>
            <a:xfrm>
              <a:off x="1815240" y="3467941"/>
              <a:ext cx="192024" cy="192024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sz="110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</a:p>
          </p:txBody>
        </p:sp>
        <p:sp>
          <p:nvSpPr>
            <p:cNvPr id="298" name="Oval 297">
              <a:extLst>
                <a:ext uri="{FF2B5EF4-FFF2-40B4-BE49-F238E27FC236}">
                  <a16:creationId xmlns:a16="http://schemas.microsoft.com/office/drawing/2014/main" id="{98B9AD75-01D9-7043-B30E-3EA738FC7259}"/>
                </a:ext>
              </a:extLst>
            </p:cNvPr>
            <p:cNvSpPr/>
            <p:nvPr/>
          </p:nvSpPr>
          <p:spPr>
            <a:xfrm>
              <a:off x="2391312" y="3000025"/>
              <a:ext cx="192024" cy="192024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sz="110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</a:p>
          </p:txBody>
        </p:sp>
        <p:sp>
          <p:nvSpPr>
            <p:cNvPr id="299" name="Oval 298">
              <a:extLst>
                <a:ext uri="{FF2B5EF4-FFF2-40B4-BE49-F238E27FC236}">
                  <a16:creationId xmlns:a16="http://schemas.microsoft.com/office/drawing/2014/main" id="{96ECC5C7-16CD-1A47-BB47-2B4EB3B1140B}"/>
                </a:ext>
              </a:extLst>
            </p:cNvPr>
            <p:cNvSpPr/>
            <p:nvPr/>
          </p:nvSpPr>
          <p:spPr>
            <a:xfrm>
              <a:off x="2386740" y="3467941"/>
              <a:ext cx="192024" cy="192024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sz="110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</a:p>
          </p:txBody>
        </p:sp>
        <p:sp>
          <p:nvSpPr>
            <p:cNvPr id="300" name="Oval 299">
              <a:extLst>
                <a:ext uri="{FF2B5EF4-FFF2-40B4-BE49-F238E27FC236}">
                  <a16:creationId xmlns:a16="http://schemas.microsoft.com/office/drawing/2014/main" id="{24699C9E-605E-094D-AB0E-ACA69ADE1662}"/>
                </a:ext>
              </a:extLst>
            </p:cNvPr>
            <p:cNvSpPr/>
            <p:nvPr/>
          </p:nvSpPr>
          <p:spPr>
            <a:xfrm>
              <a:off x="2955954" y="3000025"/>
              <a:ext cx="192024" cy="192024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sz="110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</a:p>
          </p:txBody>
        </p:sp>
        <p:sp>
          <p:nvSpPr>
            <p:cNvPr id="301" name="Oval 300">
              <a:extLst>
                <a:ext uri="{FF2B5EF4-FFF2-40B4-BE49-F238E27FC236}">
                  <a16:creationId xmlns:a16="http://schemas.microsoft.com/office/drawing/2014/main" id="{4409D98F-DAAF-0343-B7AB-DC4BE1E3BC47}"/>
                </a:ext>
              </a:extLst>
            </p:cNvPr>
            <p:cNvSpPr/>
            <p:nvPr/>
          </p:nvSpPr>
          <p:spPr>
            <a:xfrm>
              <a:off x="2951382" y="3467941"/>
              <a:ext cx="192024" cy="192024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sz="110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</a:p>
          </p:txBody>
        </p:sp>
        <p:sp>
          <p:nvSpPr>
            <p:cNvPr id="302" name="Oval 301">
              <a:extLst>
                <a:ext uri="{FF2B5EF4-FFF2-40B4-BE49-F238E27FC236}">
                  <a16:creationId xmlns:a16="http://schemas.microsoft.com/office/drawing/2014/main" id="{7764DED1-4729-F041-917A-48718475407C}"/>
                </a:ext>
              </a:extLst>
            </p:cNvPr>
            <p:cNvSpPr/>
            <p:nvPr/>
          </p:nvSpPr>
          <p:spPr>
            <a:xfrm>
              <a:off x="1148492" y="3141619"/>
              <a:ext cx="192024" cy="192024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sz="110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P</a:t>
              </a:r>
            </a:p>
          </p:txBody>
        </p:sp>
        <p:sp>
          <p:nvSpPr>
            <p:cNvPr id="303" name="Oval 302">
              <a:extLst>
                <a:ext uri="{FF2B5EF4-FFF2-40B4-BE49-F238E27FC236}">
                  <a16:creationId xmlns:a16="http://schemas.microsoft.com/office/drawing/2014/main" id="{71C19FB2-B4E8-2A43-A37A-46FEEE70EB98}"/>
                </a:ext>
              </a:extLst>
            </p:cNvPr>
            <p:cNvSpPr/>
            <p:nvPr/>
          </p:nvSpPr>
          <p:spPr>
            <a:xfrm>
              <a:off x="1713134" y="3141619"/>
              <a:ext cx="192024" cy="192024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sz="110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P</a:t>
              </a:r>
            </a:p>
          </p:txBody>
        </p:sp>
        <p:sp>
          <p:nvSpPr>
            <p:cNvPr id="304" name="Oval 303">
              <a:extLst>
                <a:ext uri="{FF2B5EF4-FFF2-40B4-BE49-F238E27FC236}">
                  <a16:creationId xmlns:a16="http://schemas.microsoft.com/office/drawing/2014/main" id="{F3357D16-ACD3-3544-96FC-931F42C356FD}"/>
                </a:ext>
              </a:extLst>
            </p:cNvPr>
            <p:cNvSpPr/>
            <p:nvPr/>
          </p:nvSpPr>
          <p:spPr>
            <a:xfrm>
              <a:off x="2277776" y="3141619"/>
              <a:ext cx="192024" cy="192024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sz="110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P</a:t>
              </a:r>
            </a:p>
          </p:txBody>
        </p:sp>
        <p:sp>
          <p:nvSpPr>
            <p:cNvPr id="305" name="Oval 304">
              <a:extLst>
                <a:ext uri="{FF2B5EF4-FFF2-40B4-BE49-F238E27FC236}">
                  <a16:creationId xmlns:a16="http://schemas.microsoft.com/office/drawing/2014/main" id="{D1BD1605-EF3C-8E4B-B67E-F7106376BC34}"/>
                </a:ext>
              </a:extLst>
            </p:cNvPr>
            <p:cNvSpPr/>
            <p:nvPr/>
          </p:nvSpPr>
          <p:spPr>
            <a:xfrm>
              <a:off x="2842418" y="3141619"/>
              <a:ext cx="192024" cy="192024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sz="110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P</a:t>
              </a:r>
            </a:p>
          </p:txBody>
        </p:sp>
        <p:sp>
          <p:nvSpPr>
            <p:cNvPr id="306" name="Oval 305">
              <a:extLst>
                <a:ext uri="{FF2B5EF4-FFF2-40B4-BE49-F238E27FC236}">
                  <a16:creationId xmlns:a16="http://schemas.microsoft.com/office/drawing/2014/main" id="{92D043EC-304E-4249-8B31-319D58B99E40}"/>
                </a:ext>
              </a:extLst>
            </p:cNvPr>
            <p:cNvSpPr/>
            <p:nvPr/>
          </p:nvSpPr>
          <p:spPr>
            <a:xfrm>
              <a:off x="1148492" y="3606963"/>
              <a:ext cx="192024" cy="192024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sz="110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P</a:t>
              </a:r>
            </a:p>
          </p:txBody>
        </p:sp>
        <p:sp>
          <p:nvSpPr>
            <p:cNvPr id="307" name="Oval 306">
              <a:extLst>
                <a:ext uri="{FF2B5EF4-FFF2-40B4-BE49-F238E27FC236}">
                  <a16:creationId xmlns:a16="http://schemas.microsoft.com/office/drawing/2014/main" id="{71467255-F300-5942-9DA5-116213D9FBD4}"/>
                </a:ext>
              </a:extLst>
            </p:cNvPr>
            <p:cNvSpPr/>
            <p:nvPr/>
          </p:nvSpPr>
          <p:spPr>
            <a:xfrm>
              <a:off x="1713134" y="3606963"/>
              <a:ext cx="192024" cy="192024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sz="110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P</a:t>
              </a:r>
            </a:p>
          </p:txBody>
        </p:sp>
        <p:sp>
          <p:nvSpPr>
            <p:cNvPr id="308" name="Oval 307">
              <a:extLst>
                <a:ext uri="{FF2B5EF4-FFF2-40B4-BE49-F238E27FC236}">
                  <a16:creationId xmlns:a16="http://schemas.microsoft.com/office/drawing/2014/main" id="{412CDBA7-F5E8-C24B-985D-6A747394EB75}"/>
                </a:ext>
              </a:extLst>
            </p:cNvPr>
            <p:cNvSpPr/>
            <p:nvPr/>
          </p:nvSpPr>
          <p:spPr>
            <a:xfrm>
              <a:off x="2277776" y="3606963"/>
              <a:ext cx="192024" cy="192024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sz="110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P</a:t>
              </a:r>
            </a:p>
          </p:txBody>
        </p:sp>
        <p:sp>
          <p:nvSpPr>
            <p:cNvPr id="309" name="Oval 308">
              <a:extLst>
                <a:ext uri="{FF2B5EF4-FFF2-40B4-BE49-F238E27FC236}">
                  <a16:creationId xmlns:a16="http://schemas.microsoft.com/office/drawing/2014/main" id="{B5A6B58B-6586-564E-9E9A-1E65968D655C}"/>
                </a:ext>
              </a:extLst>
            </p:cNvPr>
            <p:cNvSpPr/>
            <p:nvPr/>
          </p:nvSpPr>
          <p:spPr>
            <a:xfrm>
              <a:off x="2842418" y="3606963"/>
              <a:ext cx="192024" cy="192024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sz="110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958915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A45AB3-D1EC-E14C-88A7-6CD344BDC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KR"/>
              <a:t>PN-junction </a:t>
            </a:r>
            <a:r>
              <a:rPr lang="en-KR">
                <a:highlight>
                  <a:srgbClr val="FFFF00"/>
                </a:highlight>
              </a:rPr>
              <a:t>in CCD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1BC76C8-E321-5244-9716-53D489A29B20}"/>
              </a:ext>
            </a:extLst>
          </p:cNvPr>
          <p:cNvGrpSpPr/>
          <p:nvPr/>
        </p:nvGrpSpPr>
        <p:grpSpPr>
          <a:xfrm>
            <a:off x="1074495" y="2787014"/>
            <a:ext cx="3281097" cy="3374774"/>
            <a:chOff x="1074495" y="2787014"/>
            <a:chExt cx="3281097" cy="3374774"/>
          </a:xfrm>
        </p:grpSpPr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06D2069B-85CB-4742-9C9A-E8347AE9DCA9}"/>
                </a:ext>
              </a:extLst>
            </p:cNvPr>
            <p:cNvSpPr/>
            <p:nvPr/>
          </p:nvSpPr>
          <p:spPr>
            <a:xfrm>
              <a:off x="1086928" y="2788934"/>
              <a:ext cx="2113472" cy="336169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BA19777D-14FD-2848-BA58-B17760C53A96}"/>
                </a:ext>
              </a:extLst>
            </p:cNvPr>
            <p:cNvSpPr txBox="1"/>
            <p:nvPr/>
          </p:nvSpPr>
          <p:spPr>
            <a:xfrm>
              <a:off x="3200400" y="5792456"/>
              <a:ext cx="9418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KR">
                  <a:solidFill>
                    <a:schemeClr val="accent2"/>
                  </a:solidFill>
                </a:rPr>
                <a:t>P-type</a:t>
              </a:r>
            </a:p>
          </p:txBody>
        </p: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04229BE6-0C73-304B-9D2B-CA14EED56A7A}"/>
                </a:ext>
              </a:extLst>
            </p:cNvPr>
            <p:cNvCxnSpPr>
              <a:cxnSpLocks/>
              <a:stCxn id="97" idx="3"/>
              <a:endCxn id="97" idx="1"/>
            </p:cNvCxnSpPr>
            <p:nvPr/>
          </p:nvCxnSpPr>
          <p:spPr>
            <a:xfrm flipH="1">
              <a:off x="1086928" y="4469784"/>
              <a:ext cx="2113472" cy="0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4" name="TextBox 203">
              <a:extLst>
                <a:ext uri="{FF2B5EF4-FFF2-40B4-BE49-F238E27FC236}">
                  <a16:creationId xmlns:a16="http://schemas.microsoft.com/office/drawing/2014/main" id="{375DB06E-3FB8-9842-A37B-2CBABF155298}"/>
                </a:ext>
              </a:extLst>
            </p:cNvPr>
            <p:cNvSpPr txBox="1"/>
            <p:nvPr/>
          </p:nvSpPr>
          <p:spPr>
            <a:xfrm>
              <a:off x="3200400" y="2787014"/>
              <a:ext cx="11551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KR">
                  <a:solidFill>
                    <a:srgbClr val="FFC000"/>
                  </a:solidFill>
                </a:rPr>
                <a:t>N-type</a:t>
              </a:r>
            </a:p>
          </p:txBody>
        </p: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C98FA7B1-8DC1-C64B-BB87-68A643AF14B9}"/>
                </a:ext>
              </a:extLst>
            </p:cNvPr>
            <p:cNvCxnSpPr>
              <a:cxnSpLocks/>
            </p:cNvCxnSpPr>
            <p:nvPr/>
          </p:nvCxnSpPr>
          <p:spPr>
            <a:xfrm>
              <a:off x="1086928" y="4119834"/>
              <a:ext cx="2125905" cy="0"/>
            </a:xfrm>
            <a:prstGeom prst="line">
              <a:avLst/>
            </a:prstGeom>
            <a:ln w="508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7B910AF9-5CE8-E546-8FCA-0CDD62288853}"/>
                </a:ext>
              </a:extLst>
            </p:cNvPr>
            <p:cNvCxnSpPr>
              <a:cxnSpLocks/>
            </p:cNvCxnSpPr>
            <p:nvPr/>
          </p:nvCxnSpPr>
          <p:spPr>
            <a:xfrm>
              <a:off x="1074495" y="4818271"/>
              <a:ext cx="2125905" cy="0"/>
            </a:xfrm>
            <a:prstGeom prst="line">
              <a:avLst/>
            </a:prstGeom>
            <a:ln w="508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EDA535C3-FF25-014C-AACC-730B04234969}"/>
                </a:ext>
              </a:extLst>
            </p:cNvPr>
            <p:cNvSpPr/>
            <p:nvPr/>
          </p:nvSpPr>
          <p:spPr>
            <a:xfrm>
              <a:off x="1822100" y="5139119"/>
              <a:ext cx="192024" cy="192024"/>
            </a:xfrm>
            <a:prstGeom prst="ellipse">
              <a:avLst/>
            </a:prstGeom>
            <a:noFill/>
            <a:ln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sz="1200">
                <a:solidFill>
                  <a:schemeClr val="tx1"/>
                </a:solidFill>
              </a:endParaRPr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9E7DA2E1-15D5-F74A-99E2-D740477059A9}"/>
                </a:ext>
              </a:extLst>
            </p:cNvPr>
            <p:cNvSpPr/>
            <p:nvPr/>
          </p:nvSpPr>
          <p:spPr>
            <a:xfrm>
              <a:off x="2389028" y="5139119"/>
              <a:ext cx="192024" cy="192024"/>
            </a:xfrm>
            <a:prstGeom prst="ellipse">
              <a:avLst/>
            </a:prstGeom>
            <a:noFill/>
            <a:ln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sz="1200">
                <a:solidFill>
                  <a:schemeClr val="tx1"/>
                </a:solidFill>
              </a:endParaRPr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C80421CF-D61C-154C-9C73-77E83741D3B9}"/>
                </a:ext>
              </a:extLst>
            </p:cNvPr>
            <p:cNvSpPr/>
            <p:nvPr/>
          </p:nvSpPr>
          <p:spPr>
            <a:xfrm>
              <a:off x="2953670" y="5139119"/>
              <a:ext cx="192024" cy="192024"/>
            </a:xfrm>
            <a:prstGeom prst="ellipse">
              <a:avLst/>
            </a:prstGeom>
            <a:noFill/>
            <a:ln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sz="1200">
                <a:solidFill>
                  <a:schemeClr val="tx1"/>
                </a:solidFill>
              </a:endParaRPr>
            </a:p>
          </p:txBody>
        </p: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08C347A5-3F7F-2641-B9CA-B9EB66436424}"/>
                </a:ext>
              </a:extLst>
            </p:cNvPr>
            <p:cNvSpPr/>
            <p:nvPr/>
          </p:nvSpPr>
          <p:spPr>
            <a:xfrm>
              <a:off x="1822100" y="5604463"/>
              <a:ext cx="192024" cy="192024"/>
            </a:xfrm>
            <a:prstGeom prst="ellipse">
              <a:avLst/>
            </a:prstGeom>
            <a:noFill/>
            <a:ln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sz="1200">
                <a:solidFill>
                  <a:schemeClr val="tx1"/>
                </a:solidFill>
              </a:endParaRPr>
            </a:p>
          </p:txBody>
        </p:sp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D5031A63-A955-034E-B55C-D2854ABC4F85}"/>
                </a:ext>
              </a:extLst>
            </p:cNvPr>
            <p:cNvSpPr/>
            <p:nvPr/>
          </p:nvSpPr>
          <p:spPr>
            <a:xfrm>
              <a:off x="2389028" y="5604463"/>
              <a:ext cx="192024" cy="192024"/>
            </a:xfrm>
            <a:prstGeom prst="ellipse">
              <a:avLst/>
            </a:prstGeom>
            <a:noFill/>
            <a:ln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sz="1200">
                <a:solidFill>
                  <a:schemeClr val="tx1"/>
                </a:solidFill>
              </a:endParaRPr>
            </a:p>
          </p:txBody>
        </p:sp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4722B905-EA20-6743-909C-E975794C6CA0}"/>
                </a:ext>
              </a:extLst>
            </p:cNvPr>
            <p:cNvSpPr/>
            <p:nvPr/>
          </p:nvSpPr>
          <p:spPr>
            <a:xfrm>
              <a:off x="2953670" y="5604463"/>
              <a:ext cx="192024" cy="192024"/>
            </a:xfrm>
            <a:prstGeom prst="ellipse">
              <a:avLst/>
            </a:prstGeom>
            <a:noFill/>
            <a:ln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sz="1200">
                <a:solidFill>
                  <a:schemeClr val="tx1"/>
                </a:solidFill>
              </a:endParaRPr>
            </a:p>
          </p:txBody>
        </p:sp>
        <p:sp>
          <p:nvSpPr>
            <p:cNvPr id="221" name="Oval 220">
              <a:extLst>
                <a:ext uri="{FF2B5EF4-FFF2-40B4-BE49-F238E27FC236}">
                  <a16:creationId xmlns:a16="http://schemas.microsoft.com/office/drawing/2014/main" id="{D8C5C868-3FB3-A844-96C1-D8F55260277D}"/>
                </a:ext>
              </a:extLst>
            </p:cNvPr>
            <p:cNvSpPr/>
            <p:nvPr/>
          </p:nvSpPr>
          <p:spPr>
            <a:xfrm>
              <a:off x="1252886" y="5139119"/>
              <a:ext cx="192024" cy="192024"/>
            </a:xfrm>
            <a:prstGeom prst="ellipse">
              <a:avLst/>
            </a:prstGeom>
            <a:noFill/>
            <a:ln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sz="1200">
                <a:solidFill>
                  <a:schemeClr val="tx1"/>
                </a:solidFill>
              </a:endParaRPr>
            </a:p>
          </p:txBody>
        </p:sp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69C52331-C7DD-3E45-8D12-848B5EE0ED07}"/>
                </a:ext>
              </a:extLst>
            </p:cNvPr>
            <p:cNvSpPr/>
            <p:nvPr/>
          </p:nvSpPr>
          <p:spPr>
            <a:xfrm>
              <a:off x="1252886" y="5604463"/>
              <a:ext cx="192024" cy="192024"/>
            </a:xfrm>
            <a:prstGeom prst="ellipse">
              <a:avLst/>
            </a:prstGeom>
            <a:noFill/>
            <a:ln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sz="1200">
                <a:solidFill>
                  <a:schemeClr val="tx1"/>
                </a:solidFill>
              </a:endParaRPr>
            </a:p>
          </p:txBody>
        </p:sp>
        <p:sp>
          <p:nvSpPr>
            <p:cNvPr id="229" name="Oval 228">
              <a:extLst>
                <a:ext uri="{FF2B5EF4-FFF2-40B4-BE49-F238E27FC236}">
                  <a16:creationId xmlns:a16="http://schemas.microsoft.com/office/drawing/2014/main" id="{B1A1890B-ED86-9F44-986C-19F0BDA8CB24}"/>
                </a:ext>
              </a:extLst>
            </p:cNvPr>
            <p:cNvSpPr/>
            <p:nvPr/>
          </p:nvSpPr>
          <p:spPr>
            <a:xfrm>
              <a:off x="1710848" y="5296429"/>
              <a:ext cx="192024" cy="19202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sz="120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230" name="Oval 229">
              <a:extLst>
                <a:ext uri="{FF2B5EF4-FFF2-40B4-BE49-F238E27FC236}">
                  <a16:creationId xmlns:a16="http://schemas.microsoft.com/office/drawing/2014/main" id="{5E9E181A-258E-0441-A22F-B43FF13B7681}"/>
                </a:ext>
              </a:extLst>
            </p:cNvPr>
            <p:cNvSpPr/>
            <p:nvPr/>
          </p:nvSpPr>
          <p:spPr>
            <a:xfrm>
              <a:off x="2277776" y="5296429"/>
              <a:ext cx="192024" cy="19202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sz="120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231" name="Oval 230">
              <a:extLst>
                <a:ext uri="{FF2B5EF4-FFF2-40B4-BE49-F238E27FC236}">
                  <a16:creationId xmlns:a16="http://schemas.microsoft.com/office/drawing/2014/main" id="{814623E3-3141-7243-9E06-73DECBCF8431}"/>
                </a:ext>
              </a:extLst>
            </p:cNvPr>
            <p:cNvSpPr/>
            <p:nvPr/>
          </p:nvSpPr>
          <p:spPr>
            <a:xfrm>
              <a:off x="2842418" y="5296429"/>
              <a:ext cx="192024" cy="19202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sz="120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232" name="Oval 231">
              <a:extLst>
                <a:ext uri="{FF2B5EF4-FFF2-40B4-BE49-F238E27FC236}">
                  <a16:creationId xmlns:a16="http://schemas.microsoft.com/office/drawing/2014/main" id="{0284995D-B91A-BF47-BDEE-44296A4592EE}"/>
                </a:ext>
              </a:extLst>
            </p:cNvPr>
            <p:cNvSpPr/>
            <p:nvPr/>
          </p:nvSpPr>
          <p:spPr>
            <a:xfrm>
              <a:off x="1710848" y="5761773"/>
              <a:ext cx="192024" cy="19202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sz="120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233" name="Oval 232">
              <a:extLst>
                <a:ext uri="{FF2B5EF4-FFF2-40B4-BE49-F238E27FC236}">
                  <a16:creationId xmlns:a16="http://schemas.microsoft.com/office/drawing/2014/main" id="{4687DA03-4861-B645-AB2B-4B7136CE6993}"/>
                </a:ext>
              </a:extLst>
            </p:cNvPr>
            <p:cNvSpPr/>
            <p:nvPr/>
          </p:nvSpPr>
          <p:spPr>
            <a:xfrm>
              <a:off x="2277776" y="5761773"/>
              <a:ext cx="192024" cy="19202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sz="120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234" name="Oval 233">
              <a:extLst>
                <a:ext uri="{FF2B5EF4-FFF2-40B4-BE49-F238E27FC236}">
                  <a16:creationId xmlns:a16="http://schemas.microsoft.com/office/drawing/2014/main" id="{B11E80E8-0256-AE47-B6C4-4D394B9126CE}"/>
                </a:ext>
              </a:extLst>
            </p:cNvPr>
            <p:cNvSpPr/>
            <p:nvPr/>
          </p:nvSpPr>
          <p:spPr>
            <a:xfrm>
              <a:off x="2842418" y="5761773"/>
              <a:ext cx="192024" cy="19202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sz="120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237" name="Oval 236">
              <a:extLst>
                <a:ext uri="{FF2B5EF4-FFF2-40B4-BE49-F238E27FC236}">
                  <a16:creationId xmlns:a16="http://schemas.microsoft.com/office/drawing/2014/main" id="{D7A03287-054C-8142-9570-F2C5F9C1B1DF}"/>
                </a:ext>
              </a:extLst>
            </p:cNvPr>
            <p:cNvSpPr/>
            <p:nvPr/>
          </p:nvSpPr>
          <p:spPr>
            <a:xfrm>
              <a:off x="1141634" y="5296429"/>
              <a:ext cx="192024" cy="19202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sz="120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238" name="Oval 237">
              <a:extLst>
                <a:ext uri="{FF2B5EF4-FFF2-40B4-BE49-F238E27FC236}">
                  <a16:creationId xmlns:a16="http://schemas.microsoft.com/office/drawing/2014/main" id="{21A35965-F2A8-BA42-BB98-7CEA6F77D800}"/>
                </a:ext>
              </a:extLst>
            </p:cNvPr>
            <p:cNvSpPr/>
            <p:nvPr/>
          </p:nvSpPr>
          <p:spPr>
            <a:xfrm>
              <a:off x="1141634" y="5761773"/>
              <a:ext cx="192024" cy="19202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sz="120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241" name="Oval 240">
              <a:extLst>
                <a:ext uri="{FF2B5EF4-FFF2-40B4-BE49-F238E27FC236}">
                  <a16:creationId xmlns:a16="http://schemas.microsoft.com/office/drawing/2014/main" id="{DB837D9C-4947-604D-95AA-4702DFC59980}"/>
                </a:ext>
              </a:extLst>
            </p:cNvPr>
            <p:cNvSpPr/>
            <p:nvPr/>
          </p:nvSpPr>
          <p:spPr>
            <a:xfrm>
              <a:off x="1255170" y="3000025"/>
              <a:ext cx="192024" cy="192024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sz="110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</a:p>
          </p:txBody>
        </p:sp>
        <p:sp>
          <p:nvSpPr>
            <p:cNvPr id="242" name="Oval 241">
              <a:extLst>
                <a:ext uri="{FF2B5EF4-FFF2-40B4-BE49-F238E27FC236}">
                  <a16:creationId xmlns:a16="http://schemas.microsoft.com/office/drawing/2014/main" id="{8B579A66-3F58-154D-86DB-DFB73D14CE2B}"/>
                </a:ext>
              </a:extLst>
            </p:cNvPr>
            <p:cNvSpPr/>
            <p:nvPr/>
          </p:nvSpPr>
          <p:spPr>
            <a:xfrm>
              <a:off x="1250598" y="3467941"/>
              <a:ext cx="192024" cy="192024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sz="110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</a:p>
          </p:txBody>
        </p:sp>
        <p:sp>
          <p:nvSpPr>
            <p:cNvPr id="245" name="Oval 244">
              <a:extLst>
                <a:ext uri="{FF2B5EF4-FFF2-40B4-BE49-F238E27FC236}">
                  <a16:creationId xmlns:a16="http://schemas.microsoft.com/office/drawing/2014/main" id="{062F653D-5A35-004C-8785-F23723367ED2}"/>
                </a:ext>
              </a:extLst>
            </p:cNvPr>
            <p:cNvSpPr/>
            <p:nvPr/>
          </p:nvSpPr>
          <p:spPr>
            <a:xfrm>
              <a:off x="1819812" y="3000025"/>
              <a:ext cx="192024" cy="192024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sz="110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</a:p>
          </p:txBody>
        </p:sp>
        <p:sp>
          <p:nvSpPr>
            <p:cNvPr id="246" name="Oval 245">
              <a:extLst>
                <a:ext uri="{FF2B5EF4-FFF2-40B4-BE49-F238E27FC236}">
                  <a16:creationId xmlns:a16="http://schemas.microsoft.com/office/drawing/2014/main" id="{0FC720C8-F7F8-054C-A9D8-EF42FD1CEEC1}"/>
                </a:ext>
              </a:extLst>
            </p:cNvPr>
            <p:cNvSpPr/>
            <p:nvPr/>
          </p:nvSpPr>
          <p:spPr>
            <a:xfrm>
              <a:off x="1815240" y="3467941"/>
              <a:ext cx="192024" cy="192024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sz="110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</a:p>
          </p:txBody>
        </p:sp>
        <p:sp>
          <p:nvSpPr>
            <p:cNvPr id="249" name="Oval 248">
              <a:extLst>
                <a:ext uri="{FF2B5EF4-FFF2-40B4-BE49-F238E27FC236}">
                  <a16:creationId xmlns:a16="http://schemas.microsoft.com/office/drawing/2014/main" id="{B7DEB296-9610-0548-AF99-15C292DB6324}"/>
                </a:ext>
              </a:extLst>
            </p:cNvPr>
            <p:cNvSpPr/>
            <p:nvPr/>
          </p:nvSpPr>
          <p:spPr>
            <a:xfrm>
              <a:off x="2391312" y="3000025"/>
              <a:ext cx="192024" cy="192024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sz="110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</a:p>
          </p:txBody>
        </p:sp>
        <p:sp>
          <p:nvSpPr>
            <p:cNvPr id="250" name="Oval 249">
              <a:extLst>
                <a:ext uri="{FF2B5EF4-FFF2-40B4-BE49-F238E27FC236}">
                  <a16:creationId xmlns:a16="http://schemas.microsoft.com/office/drawing/2014/main" id="{C70199AB-B135-274B-A331-457ED4707637}"/>
                </a:ext>
              </a:extLst>
            </p:cNvPr>
            <p:cNvSpPr/>
            <p:nvPr/>
          </p:nvSpPr>
          <p:spPr>
            <a:xfrm>
              <a:off x="2386740" y="3467941"/>
              <a:ext cx="192024" cy="192024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sz="110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</a:p>
          </p:txBody>
        </p:sp>
        <p:sp>
          <p:nvSpPr>
            <p:cNvPr id="253" name="Oval 252">
              <a:extLst>
                <a:ext uri="{FF2B5EF4-FFF2-40B4-BE49-F238E27FC236}">
                  <a16:creationId xmlns:a16="http://schemas.microsoft.com/office/drawing/2014/main" id="{66EC0005-9B40-E74F-910F-351316094DC7}"/>
                </a:ext>
              </a:extLst>
            </p:cNvPr>
            <p:cNvSpPr/>
            <p:nvPr/>
          </p:nvSpPr>
          <p:spPr>
            <a:xfrm>
              <a:off x="2955954" y="3000025"/>
              <a:ext cx="192024" cy="192024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sz="110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</a:p>
          </p:txBody>
        </p:sp>
        <p:sp>
          <p:nvSpPr>
            <p:cNvPr id="254" name="Oval 253">
              <a:extLst>
                <a:ext uri="{FF2B5EF4-FFF2-40B4-BE49-F238E27FC236}">
                  <a16:creationId xmlns:a16="http://schemas.microsoft.com/office/drawing/2014/main" id="{B697416D-E9E8-2B45-B1BA-DF46BDDED583}"/>
                </a:ext>
              </a:extLst>
            </p:cNvPr>
            <p:cNvSpPr/>
            <p:nvPr/>
          </p:nvSpPr>
          <p:spPr>
            <a:xfrm>
              <a:off x="2951382" y="3467941"/>
              <a:ext cx="192024" cy="192024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sz="110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</a:p>
          </p:txBody>
        </p:sp>
        <p:sp>
          <p:nvSpPr>
            <p:cNvPr id="263" name="Oval 262">
              <a:extLst>
                <a:ext uri="{FF2B5EF4-FFF2-40B4-BE49-F238E27FC236}">
                  <a16:creationId xmlns:a16="http://schemas.microsoft.com/office/drawing/2014/main" id="{EAD8AA71-DF2D-3E4D-88E6-426C9A43399E}"/>
                </a:ext>
              </a:extLst>
            </p:cNvPr>
            <p:cNvSpPr/>
            <p:nvPr/>
          </p:nvSpPr>
          <p:spPr>
            <a:xfrm>
              <a:off x="1148492" y="3141619"/>
              <a:ext cx="192024" cy="192024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sz="110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P</a:t>
              </a:r>
            </a:p>
          </p:txBody>
        </p:sp>
        <p:sp>
          <p:nvSpPr>
            <p:cNvPr id="264" name="Oval 263">
              <a:extLst>
                <a:ext uri="{FF2B5EF4-FFF2-40B4-BE49-F238E27FC236}">
                  <a16:creationId xmlns:a16="http://schemas.microsoft.com/office/drawing/2014/main" id="{80B1AD19-CF3D-4949-AB44-8795874F849F}"/>
                </a:ext>
              </a:extLst>
            </p:cNvPr>
            <p:cNvSpPr/>
            <p:nvPr/>
          </p:nvSpPr>
          <p:spPr>
            <a:xfrm>
              <a:off x="1713134" y="3141619"/>
              <a:ext cx="192024" cy="192024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sz="110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P</a:t>
              </a:r>
            </a:p>
          </p:txBody>
        </p:sp>
        <p:sp>
          <p:nvSpPr>
            <p:cNvPr id="265" name="Oval 264">
              <a:extLst>
                <a:ext uri="{FF2B5EF4-FFF2-40B4-BE49-F238E27FC236}">
                  <a16:creationId xmlns:a16="http://schemas.microsoft.com/office/drawing/2014/main" id="{2F60F158-5F20-5547-BDFF-168F5025E8E9}"/>
                </a:ext>
              </a:extLst>
            </p:cNvPr>
            <p:cNvSpPr/>
            <p:nvPr/>
          </p:nvSpPr>
          <p:spPr>
            <a:xfrm>
              <a:off x="2277776" y="3141619"/>
              <a:ext cx="192024" cy="192024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sz="110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P</a:t>
              </a:r>
            </a:p>
          </p:txBody>
        </p:sp>
        <p:sp>
          <p:nvSpPr>
            <p:cNvPr id="266" name="Oval 265">
              <a:extLst>
                <a:ext uri="{FF2B5EF4-FFF2-40B4-BE49-F238E27FC236}">
                  <a16:creationId xmlns:a16="http://schemas.microsoft.com/office/drawing/2014/main" id="{D3AF2061-63D4-B34D-936F-D291351662BC}"/>
                </a:ext>
              </a:extLst>
            </p:cNvPr>
            <p:cNvSpPr/>
            <p:nvPr/>
          </p:nvSpPr>
          <p:spPr>
            <a:xfrm>
              <a:off x="2842418" y="3141619"/>
              <a:ext cx="192024" cy="192024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sz="110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P</a:t>
              </a:r>
            </a:p>
          </p:txBody>
        </p:sp>
        <p:sp>
          <p:nvSpPr>
            <p:cNvPr id="267" name="Oval 266">
              <a:extLst>
                <a:ext uri="{FF2B5EF4-FFF2-40B4-BE49-F238E27FC236}">
                  <a16:creationId xmlns:a16="http://schemas.microsoft.com/office/drawing/2014/main" id="{C138B224-61DB-C443-8849-E03960E7D7D7}"/>
                </a:ext>
              </a:extLst>
            </p:cNvPr>
            <p:cNvSpPr/>
            <p:nvPr/>
          </p:nvSpPr>
          <p:spPr>
            <a:xfrm>
              <a:off x="1148492" y="3606963"/>
              <a:ext cx="192024" cy="192024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sz="110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P</a:t>
              </a:r>
            </a:p>
          </p:txBody>
        </p:sp>
        <p:sp>
          <p:nvSpPr>
            <p:cNvPr id="268" name="Oval 267">
              <a:extLst>
                <a:ext uri="{FF2B5EF4-FFF2-40B4-BE49-F238E27FC236}">
                  <a16:creationId xmlns:a16="http://schemas.microsoft.com/office/drawing/2014/main" id="{C74FEAEE-65F2-6449-AF22-8EBDCF0D45EE}"/>
                </a:ext>
              </a:extLst>
            </p:cNvPr>
            <p:cNvSpPr/>
            <p:nvPr/>
          </p:nvSpPr>
          <p:spPr>
            <a:xfrm>
              <a:off x="1713134" y="3606963"/>
              <a:ext cx="192024" cy="192024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sz="110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P</a:t>
              </a:r>
            </a:p>
          </p:txBody>
        </p:sp>
        <p:sp>
          <p:nvSpPr>
            <p:cNvPr id="269" name="Oval 268">
              <a:extLst>
                <a:ext uri="{FF2B5EF4-FFF2-40B4-BE49-F238E27FC236}">
                  <a16:creationId xmlns:a16="http://schemas.microsoft.com/office/drawing/2014/main" id="{5AE5F50F-3548-D244-8318-A2B0D4D1FD8A}"/>
                </a:ext>
              </a:extLst>
            </p:cNvPr>
            <p:cNvSpPr/>
            <p:nvPr/>
          </p:nvSpPr>
          <p:spPr>
            <a:xfrm>
              <a:off x="2277776" y="3606963"/>
              <a:ext cx="192024" cy="192024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sz="110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P</a:t>
              </a:r>
            </a:p>
          </p:txBody>
        </p:sp>
        <p:sp>
          <p:nvSpPr>
            <p:cNvPr id="270" name="Oval 269">
              <a:extLst>
                <a:ext uri="{FF2B5EF4-FFF2-40B4-BE49-F238E27FC236}">
                  <a16:creationId xmlns:a16="http://schemas.microsoft.com/office/drawing/2014/main" id="{B088E774-8679-ED44-AF77-B783E5EF1E18}"/>
                </a:ext>
              </a:extLst>
            </p:cNvPr>
            <p:cNvSpPr/>
            <p:nvPr/>
          </p:nvSpPr>
          <p:spPr>
            <a:xfrm>
              <a:off x="2842418" y="3606963"/>
              <a:ext cx="192024" cy="192024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sz="110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P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27DF7A71-6E56-8F4C-8752-99F2754CF936}"/>
              </a:ext>
            </a:extLst>
          </p:cNvPr>
          <p:cNvGrpSpPr/>
          <p:nvPr/>
        </p:nvGrpSpPr>
        <p:grpSpPr>
          <a:xfrm rot="16200000">
            <a:off x="1165598" y="635508"/>
            <a:ext cx="1902500" cy="2279912"/>
            <a:chOff x="7964263" y="1885042"/>
            <a:chExt cx="1902500" cy="2279912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46CA1DB5-90EB-7B4A-915C-5308790BFE3F}"/>
                </a:ext>
              </a:extLst>
            </p:cNvPr>
            <p:cNvSpPr txBox="1"/>
            <p:nvPr/>
          </p:nvSpPr>
          <p:spPr>
            <a:xfrm>
              <a:off x="9170676" y="2399746"/>
              <a:ext cx="69608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KR" sz="3600" b="1">
                  <a:latin typeface="Consolas" panose="020B0609020204030204" pitchFamily="49" charset="0"/>
                  <a:cs typeface="Consolas" panose="020B0609020204030204" pitchFamily="49" charset="0"/>
                </a:rPr>
                <a:t>+</a:t>
              </a:r>
            </a:p>
          </p:txBody>
        </p: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FC2F12ED-799D-C64B-B2AA-AF1291D3C3C1}"/>
                </a:ext>
              </a:extLst>
            </p:cNvPr>
            <p:cNvCxnSpPr>
              <a:cxnSpLocks/>
              <a:stCxn id="59" idx="3"/>
            </p:cNvCxnSpPr>
            <p:nvPr/>
          </p:nvCxnSpPr>
          <p:spPr>
            <a:xfrm rot="5400000" flipV="1">
              <a:off x="9477497" y="2676185"/>
              <a:ext cx="1" cy="755549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28CE089E-DA20-8F45-92D2-1CFFC49D0210}"/>
                </a:ext>
              </a:extLst>
            </p:cNvPr>
            <p:cNvSpPr/>
            <p:nvPr/>
          </p:nvSpPr>
          <p:spPr>
            <a:xfrm>
              <a:off x="8862141" y="1942962"/>
              <a:ext cx="237583" cy="22219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05D41CFF-B2D3-4940-8E82-74FAEFA87702}"/>
                </a:ext>
              </a:extLst>
            </p:cNvPr>
            <p:cNvSpPr txBox="1"/>
            <p:nvPr/>
          </p:nvSpPr>
          <p:spPr>
            <a:xfrm rot="5400000">
              <a:off x="8612845" y="2080616"/>
              <a:ext cx="7604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KR"/>
                <a:t>Metal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F7F90768-873C-0945-9BF4-18BAD048EF89}"/>
                </a:ext>
              </a:extLst>
            </p:cNvPr>
            <p:cNvSpPr/>
            <p:nvPr/>
          </p:nvSpPr>
          <p:spPr>
            <a:xfrm>
              <a:off x="7964263" y="1937321"/>
              <a:ext cx="790436" cy="2221992"/>
            </a:xfrm>
            <a:prstGeom prst="rect">
              <a:avLst/>
            </a:prstGeom>
            <a:pattFill prst="pct5">
              <a:fgClr>
                <a:schemeClr val="accent1"/>
              </a:fgClr>
              <a:bgClr>
                <a:schemeClr val="bg1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9D104C3F-A90D-D245-944C-87E483045C40}"/>
              </a:ext>
            </a:extLst>
          </p:cNvPr>
          <p:cNvGrpSpPr/>
          <p:nvPr/>
        </p:nvGrpSpPr>
        <p:grpSpPr>
          <a:xfrm rot="16200000">
            <a:off x="1828553" y="6128942"/>
            <a:ext cx="611415" cy="654796"/>
            <a:chOff x="161334" y="2722912"/>
            <a:chExt cx="611415" cy="654796"/>
          </a:xfrm>
        </p:grpSpPr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C1CE1508-999C-A341-993E-7F571F656586}"/>
                </a:ext>
              </a:extLst>
            </p:cNvPr>
            <p:cNvCxnSpPr>
              <a:cxnSpLocks/>
              <a:endCxn id="97" idx="2"/>
            </p:cNvCxnSpPr>
            <p:nvPr/>
          </p:nvCxnSpPr>
          <p:spPr>
            <a:xfrm rot="5400000" flipH="1" flipV="1">
              <a:off x="566878" y="2853844"/>
              <a:ext cx="1" cy="411741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7DA594C8-74BE-184A-BF51-AFF05406462F}"/>
                </a:ext>
              </a:extLst>
            </p:cNvPr>
            <p:cNvCxnSpPr/>
            <p:nvPr/>
          </p:nvCxnSpPr>
          <p:spPr>
            <a:xfrm>
              <a:off x="361008" y="2722912"/>
              <a:ext cx="0" cy="654796"/>
            </a:xfrm>
            <a:prstGeom prst="line">
              <a:avLst/>
            </a:prstGeom>
            <a:ln w="381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0545BFB5-8E11-BC46-B620-E5F840B4AA8B}"/>
                </a:ext>
              </a:extLst>
            </p:cNvPr>
            <p:cNvCxnSpPr>
              <a:cxnSpLocks/>
            </p:cNvCxnSpPr>
            <p:nvPr/>
          </p:nvCxnSpPr>
          <p:spPr>
            <a:xfrm>
              <a:off x="257376" y="2842361"/>
              <a:ext cx="0" cy="425265"/>
            </a:xfrm>
            <a:prstGeom prst="line">
              <a:avLst/>
            </a:prstGeom>
            <a:ln w="381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4410B519-1FBD-6F47-AE79-73D9CB1FEDE8}"/>
                </a:ext>
              </a:extLst>
            </p:cNvPr>
            <p:cNvCxnSpPr>
              <a:cxnSpLocks/>
            </p:cNvCxnSpPr>
            <p:nvPr/>
          </p:nvCxnSpPr>
          <p:spPr>
            <a:xfrm>
              <a:off x="161334" y="2980551"/>
              <a:ext cx="0" cy="166340"/>
            </a:xfrm>
            <a:prstGeom prst="line">
              <a:avLst/>
            </a:prstGeom>
            <a:ln w="381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188199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A45AB3-D1EC-E14C-88A7-6CD344BDC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KR"/>
              <a:t>PN-junction </a:t>
            </a:r>
            <a:r>
              <a:rPr lang="en-KR">
                <a:highlight>
                  <a:srgbClr val="FFFF00"/>
                </a:highlight>
              </a:rPr>
              <a:t>in CCD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1BC76C8-E321-5244-9716-53D489A29B20}"/>
              </a:ext>
            </a:extLst>
          </p:cNvPr>
          <p:cNvGrpSpPr/>
          <p:nvPr/>
        </p:nvGrpSpPr>
        <p:grpSpPr>
          <a:xfrm>
            <a:off x="1074495" y="2787014"/>
            <a:ext cx="3281097" cy="3374774"/>
            <a:chOff x="1074495" y="2787014"/>
            <a:chExt cx="3281097" cy="3374774"/>
          </a:xfrm>
        </p:grpSpPr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06D2069B-85CB-4742-9C9A-E8347AE9DCA9}"/>
                </a:ext>
              </a:extLst>
            </p:cNvPr>
            <p:cNvSpPr/>
            <p:nvPr/>
          </p:nvSpPr>
          <p:spPr>
            <a:xfrm>
              <a:off x="1086928" y="2788934"/>
              <a:ext cx="2113472" cy="336169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BA19777D-14FD-2848-BA58-B17760C53A96}"/>
                </a:ext>
              </a:extLst>
            </p:cNvPr>
            <p:cNvSpPr txBox="1"/>
            <p:nvPr/>
          </p:nvSpPr>
          <p:spPr>
            <a:xfrm>
              <a:off x="3200400" y="5792456"/>
              <a:ext cx="9418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KR">
                  <a:solidFill>
                    <a:schemeClr val="accent2"/>
                  </a:solidFill>
                </a:rPr>
                <a:t>P-type</a:t>
              </a:r>
            </a:p>
          </p:txBody>
        </p: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04229BE6-0C73-304B-9D2B-CA14EED56A7A}"/>
                </a:ext>
              </a:extLst>
            </p:cNvPr>
            <p:cNvCxnSpPr>
              <a:cxnSpLocks/>
              <a:stCxn id="97" idx="3"/>
              <a:endCxn id="97" idx="1"/>
            </p:cNvCxnSpPr>
            <p:nvPr/>
          </p:nvCxnSpPr>
          <p:spPr>
            <a:xfrm flipH="1">
              <a:off x="1086928" y="4469784"/>
              <a:ext cx="2113472" cy="0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4" name="TextBox 203">
              <a:extLst>
                <a:ext uri="{FF2B5EF4-FFF2-40B4-BE49-F238E27FC236}">
                  <a16:creationId xmlns:a16="http://schemas.microsoft.com/office/drawing/2014/main" id="{375DB06E-3FB8-9842-A37B-2CBABF155298}"/>
                </a:ext>
              </a:extLst>
            </p:cNvPr>
            <p:cNvSpPr txBox="1"/>
            <p:nvPr/>
          </p:nvSpPr>
          <p:spPr>
            <a:xfrm>
              <a:off x="3200400" y="2787014"/>
              <a:ext cx="11551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KR">
                  <a:solidFill>
                    <a:srgbClr val="FFC000"/>
                  </a:solidFill>
                </a:rPr>
                <a:t>N-type</a:t>
              </a:r>
            </a:p>
          </p:txBody>
        </p: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C98FA7B1-8DC1-C64B-BB87-68A643AF14B9}"/>
                </a:ext>
              </a:extLst>
            </p:cNvPr>
            <p:cNvCxnSpPr>
              <a:cxnSpLocks/>
            </p:cNvCxnSpPr>
            <p:nvPr/>
          </p:nvCxnSpPr>
          <p:spPr>
            <a:xfrm>
              <a:off x="1086928" y="4119834"/>
              <a:ext cx="2125905" cy="0"/>
            </a:xfrm>
            <a:prstGeom prst="line">
              <a:avLst/>
            </a:prstGeom>
            <a:ln w="508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7B910AF9-5CE8-E546-8FCA-0CDD62288853}"/>
                </a:ext>
              </a:extLst>
            </p:cNvPr>
            <p:cNvCxnSpPr>
              <a:cxnSpLocks/>
            </p:cNvCxnSpPr>
            <p:nvPr/>
          </p:nvCxnSpPr>
          <p:spPr>
            <a:xfrm>
              <a:off x="1074495" y="4818271"/>
              <a:ext cx="2125905" cy="0"/>
            </a:xfrm>
            <a:prstGeom prst="line">
              <a:avLst/>
            </a:prstGeom>
            <a:ln w="508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EDA535C3-FF25-014C-AACC-730B04234969}"/>
                </a:ext>
              </a:extLst>
            </p:cNvPr>
            <p:cNvSpPr/>
            <p:nvPr/>
          </p:nvSpPr>
          <p:spPr>
            <a:xfrm>
              <a:off x="1822100" y="5139119"/>
              <a:ext cx="192024" cy="192024"/>
            </a:xfrm>
            <a:prstGeom prst="ellipse">
              <a:avLst/>
            </a:prstGeom>
            <a:noFill/>
            <a:ln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sz="1200">
                <a:solidFill>
                  <a:schemeClr val="tx1"/>
                </a:solidFill>
              </a:endParaRPr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9E7DA2E1-15D5-F74A-99E2-D740477059A9}"/>
                </a:ext>
              </a:extLst>
            </p:cNvPr>
            <p:cNvSpPr/>
            <p:nvPr/>
          </p:nvSpPr>
          <p:spPr>
            <a:xfrm>
              <a:off x="2389028" y="5139119"/>
              <a:ext cx="192024" cy="192024"/>
            </a:xfrm>
            <a:prstGeom prst="ellipse">
              <a:avLst/>
            </a:prstGeom>
            <a:noFill/>
            <a:ln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sz="1200">
                <a:solidFill>
                  <a:schemeClr val="tx1"/>
                </a:solidFill>
              </a:endParaRPr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C80421CF-D61C-154C-9C73-77E83741D3B9}"/>
                </a:ext>
              </a:extLst>
            </p:cNvPr>
            <p:cNvSpPr/>
            <p:nvPr/>
          </p:nvSpPr>
          <p:spPr>
            <a:xfrm>
              <a:off x="2953670" y="5139119"/>
              <a:ext cx="192024" cy="192024"/>
            </a:xfrm>
            <a:prstGeom prst="ellipse">
              <a:avLst/>
            </a:prstGeom>
            <a:noFill/>
            <a:ln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sz="1200">
                <a:solidFill>
                  <a:schemeClr val="tx1"/>
                </a:solidFill>
              </a:endParaRPr>
            </a:p>
          </p:txBody>
        </p: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08C347A5-3F7F-2641-B9CA-B9EB66436424}"/>
                </a:ext>
              </a:extLst>
            </p:cNvPr>
            <p:cNvSpPr/>
            <p:nvPr/>
          </p:nvSpPr>
          <p:spPr>
            <a:xfrm>
              <a:off x="1822100" y="5604463"/>
              <a:ext cx="192024" cy="192024"/>
            </a:xfrm>
            <a:prstGeom prst="ellipse">
              <a:avLst/>
            </a:prstGeom>
            <a:noFill/>
            <a:ln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sz="1200">
                <a:solidFill>
                  <a:schemeClr val="tx1"/>
                </a:solidFill>
              </a:endParaRPr>
            </a:p>
          </p:txBody>
        </p:sp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D5031A63-A955-034E-B55C-D2854ABC4F85}"/>
                </a:ext>
              </a:extLst>
            </p:cNvPr>
            <p:cNvSpPr/>
            <p:nvPr/>
          </p:nvSpPr>
          <p:spPr>
            <a:xfrm>
              <a:off x="2389028" y="5604463"/>
              <a:ext cx="192024" cy="192024"/>
            </a:xfrm>
            <a:prstGeom prst="ellipse">
              <a:avLst/>
            </a:prstGeom>
            <a:noFill/>
            <a:ln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sz="1200">
                <a:solidFill>
                  <a:schemeClr val="tx1"/>
                </a:solidFill>
              </a:endParaRPr>
            </a:p>
          </p:txBody>
        </p:sp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4722B905-EA20-6743-909C-E975794C6CA0}"/>
                </a:ext>
              </a:extLst>
            </p:cNvPr>
            <p:cNvSpPr/>
            <p:nvPr/>
          </p:nvSpPr>
          <p:spPr>
            <a:xfrm>
              <a:off x="2953670" y="5604463"/>
              <a:ext cx="192024" cy="192024"/>
            </a:xfrm>
            <a:prstGeom prst="ellipse">
              <a:avLst/>
            </a:prstGeom>
            <a:noFill/>
            <a:ln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sz="1200">
                <a:solidFill>
                  <a:schemeClr val="tx1"/>
                </a:solidFill>
              </a:endParaRPr>
            </a:p>
          </p:txBody>
        </p:sp>
        <p:sp>
          <p:nvSpPr>
            <p:cNvPr id="221" name="Oval 220">
              <a:extLst>
                <a:ext uri="{FF2B5EF4-FFF2-40B4-BE49-F238E27FC236}">
                  <a16:creationId xmlns:a16="http://schemas.microsoft.com/office/drawing/2014/main" id="{D8C5C868-3FB3-A844-96C1-D8F55260277D}"/>
                </a:ext>
              </a:extLst>
            </p:cNvPr>
            <p:cNvSpPr/>
            <p:nvPr/>
          </p:nvSpPr>
          <p:spPr>
            <a:xfrm>
              <a:off x="1252886" y="5139119"/>
              <a:ext cx="192024" cy="192024"/>
            </a:xfrm>
            <a:prstGeom prst="ellipse">
              <a:avLst/>
            </a:prstGeom>
            <a:noFill/>
            <a:ln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sz="1200">
                <a:solidFill>
                  <a:schemeClr val="tx1"/>
                </a:solidFill>
              </a:endParaRPr>
            </a:p>
          </p:txBody>
        </p:sp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69C52331-C7DD-3E45-8D12-848B5EE0ED07}"/>
                </a:ext>
              </a:extLst>
            </p:cNvPr>
            <p:cNvSpPr/>
            <p:nvPr/>
          </p:nvSpPr>
          <p:spPr>
            <a:xfrm>
              <a:off x="1252886" y="5604463"/>
              <a:ext cx="192024" cy="192024"/>
            </a:xfrm>
            <a:prstGeom prst="ellipse">
              <a:avLst/>
            </a:prstGeom>
            <a:noFill/>
            <a:ln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sz="1200">
                <a:solidFill>
                  <a:schemeClr val="tx1"/>
                </a:solidFill>
              </a:endParaRPr>
            </a:p>
          </p:txBody>
        </p:sp>
        <p:sp>
          <p:nvSpPr>
            <p:cNvPr id="229" name="Oval 228">
              <a:extLst>
                <a:ext uri="{FF2B5EF4-FFF2-40B4-BE49-F238E27FC236}">
                  <a16:creationId xmlns:a16="http://schemas.microsoft.com/office/drawing/2014/main" id="{B1A1890B-ED86-9F44-986C-19F0BDA8CB24}"/>
                </a:ext>
              </a:extLst>
            </p:cNvPr>
            <p:cNvSpPr/>
            <p:nvPr/>
          </p:nvSpPr>
          <p:spPr>
            <a:xfrm>
              <a:off x="1710848" y="5296429"/>
              <a:ext cx="192024" cy="19202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sz="120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230" name="Oval 229">
              <a:extLst>
                <a:ext uri="{FF2B5EF4-FFF2-40B4-BE49-F238E27FC236}">
                  <a16:creationId xmlns:a16="http://schemas.microsoft.com/office/drawing/2014/main" id="{5E9E181A-258E-0441-A22F-B43FF13B7681}"/>
                </a:ext>
              </a:extLst>
            </p:cNvPr>
            <p:cNvSpPr/>
            <p:nvPr/>
          </p:nvSpPr>
          <p:spPr>
            <a:xfrm>
              <a:off x="2277776" y="5296429"/>
              <a:ext cx="192024" cy="19202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sz="120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231" name="Oval 230">
              <a:extLst>
                <a:ext uri="{FF2B5EF4-FFF2-40B4-BE49-F238E27FC236}">
                  <a16:creationId xmlns:a16="http://schemas.microsoft.com/office/drawing/2014/main" id="{814623E3-3141-7243-9E06-73DECBCF8431}"/>
                </a:ext>
              </a:extLst>
            </p:cNvPr>
            <p:cNvSpPr/>
            <p:nvPr/>
          </p:nvSpPr>
          <p:spPr>
            <a:xfrm>
              <a:off x="2842418" y="5296429"/>
              <a:ext cx="192024" cy="19202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sz="120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232" name="Oval 231">
              <a:extLst>
                <a:ext uri="{FF2B5EF4-FFF2-40B4-BE49-F238E27FC236}">
                  <a16:creationId xmlns:a16="http://schemas.microsoft.com/office/drawing/2014/main" id="{0284995D-B91A-BF47-BDEE-44296A4592EE}"/>
                </a:ext>
              </a:extLst>
            </p:cNvPr>
            <p:cNvSpPr/>
            <p:nvPr/>
          </p:nvSpPr>
          <p:spPr>
            <a:xfrm>
              <a:off x="1710848" y="5761773"/>
              <a:ext cx="192024" cy="19202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sz="120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233" name="Oval 232">
              <a:extLst>
                <a:ext uri="{FF2B5EF4-FFF2-40B4-BE49-F238E27FC236}">
                  <a16:creationId xmlns:a16="http://schemas.microsoft.com/office/drawing/2014/main" id="{4687DA03-4861-B645-AB2B-4B7136CE6993}"/>
                </a:ext>
              </a:extLst>
            </p:cNvPr>
            <p:cNvSpPr/>
            <p:nvPr/>
          </p:nvSpPr>
          <p:spPr>
            <a:xfrm>
              <a:off x="2277776" y="5761773"/>
              <a:ext cx="192024" cy="19202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sz="120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234" name="Oval 233">
              <a:extLst>
                <a:ext uri="{FF2B5EF4-FFF2-40B4-BE49-F238E27FC236}">
                  <a16:creationId xmlns:a16="http://schemas.microsoft.com/office/drawing/2014/main" id="{B11E80E8-0256-AE47-B6C4-4D394B9126CE}"/>
                </a:ext>
              </a:extLst>
            </p:cNvPr>
            <p:cNvSpPr/>
            <p:nvPr/>
          </p:nvSpPr>
          <p:spPr>
            <a:xfrm>
              <a:off x="2842418" y="5761773"/>
              <a:ext cx="192024" cy="19202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sz="120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237" name="Oval 236">
              <a:extLst>
                <a:ext uri="{FF2B5EF4-FFF2-40B4-BE49-F238E27FC236}">
                  <a16:creationId xmlns:a16="http://schemas.microsoft.com/office/drawing/2014/main" id="{D7A03287-054C-8142-9570-F2C5F9C1B1DF}"/>
                </a:ext>
              </a:extLst>
            </p:cNvPr>
            <p:cNvSpPr/>
            <p:nvPr/>
          </p:nvSpPr>
          <p:spPr>
            <a:xfrm>
              <a:off x="1141634" y="5296429"/>
              <a:ext cx="192024" cy="19202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sz="120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238" name="Oval 237">
              <a:extLst>
                <a:ext uri="{FF2B5EF4-FFF2-40B4-BE49-F238E27FC236}">
                  <a16:creationId xmlns:a16="http://schemas.microsoft.com/office/drawing/2014/main" id="{21A35965-F2A8-BA42-BB98-7CEA6F77D800}"/>
                </a:ext>
              </a:extLst>
            </p:cNvPr>
            <p:cNvSpPr/>
            <p:nvPr/>
          </p:nvSpPr>
          <p:spPr>
            <a:xfrm>
              <a:off x="1141634" y="5761773"/>
              <a:ext cx="192024" cy="19202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sz="120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241" name="Oval 240">
              <a:extLst>
                <a:ext uri="{FF2B5EF4-FFF2-40B4-BE49-F238E27FC236}">
                  <a16:creationId xmlns:a16="http://schemas.microsoft.com/office/drawing/2014/main" id="{DB837D9C-4947-604D-95AA-4702DFC59980}"/>
                </a:ext>
              </a:extLst>
            </p:cNvPr>
            <p:cNvSpPr/>
            <p:nvPr/>
          </p:nvSpPr>
          <p:spPr>
            <a:xfrm>
              <a:off x="1255170" y="2835641"/>
              <a:ext cx="192024" cy="192024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sz="110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</a:p>
          </p:txBody>
        </p:sp>
        <p:sp>
          <p:nvSpPr>
            <p:cNvPr id="242" name="Oval 241">
              <a:extLst>
                <a:ext uri="{FF2B5EF4-FFF2-40B4-BE49-F238E27FC236}">
                  <a16:creationId xmlns:a16="http://schemas.microsoft.com/office/drawing/2014/main" id="{8B579A66-3F58-154D-86DB-DFB73D14CE2B}"/>
                </a:ext>
              </a:extLst>
            </p:cNvPr>
            <p:cNvSpPr/>
            <p:nvPr/>
          </p:nvSpPr>
          <p:spPr>
            <a:xfrm>
              <a:off x="1414982" y="3213458"/>
              <a:ext cx="192024" cy="192024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sz="110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</a:p>
          </p:txBody>
        </p:sp>
        <p:sp>
          <p:nvSpPr>
            <p:cNvPr id="245" name="Oval 244">
              <a:extLst>
                <a:ext uri="{FF2B5EF4-FFF2-40B4-BE49-F238E27FC236}">
                  <a16:creationId xmlns:a16="http://schemas.microsoft.com/office/drawing/2014/main" id="{062F653D-5A35-004C-8785-F23723367ED2}"/>
                </a:ext>
              </a:extLst>
            </p:cNvPr>
            <p:cNvSpPr/>
            <p:nvPr/>
          </p:nvSpPr>
          <p:spPr>
            <a:xfrm>
              <a:off x="1840360" y="2907559"/>
              <a:ext cx="192024" cy="192024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sz="110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</a:p>
          </p:txBody>
        </p:sp>
        <p:sp>
          <p:nvSpPr>
            <p:cNvPr id="246" name="Oval 245">
              <a:extLst>
                <a:ext uri="{FF2B5EF4-FFF2-40B4-BE49-F238E27FC236}">
                  <a16:creationId xmlns:a16="http://schemas.microsoft.com/office/drawing/2014/main" id="{0FC720C8-F7F8-054C-A9D8-EF42FD1CEEC1}"/>
                </a:ext>
              </a:extLst>
            </p:cNvPr>
            <p:cNvSpPr/>
            <p:nvPr/>
          </p:nvSpPr>
          <p:spPr>
            <a:xfrm>
              <a:off x="1979624" y="3303557"/>
              <a:ext cx="192024" cy="192024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sz="110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</a:p>
          </p:txBody>
        </p:sp>
        <p:sp>
          <p:nvSpPr>
            <p:cNvPr id="249" name="Oval 248">
              <a:extLst>
                <a:ext uri="{FF2B5EF4-FFF2-40B4-BE49-F238E27FC236}">
                  <a16:creationId xmlns:a16="http://schemas.microsoft.com/office/drawing/2014/main" id="{B7DEB296-9610-0548-AF99-15C292DB6324}"/>
                </a:ext>
              </a:extLst>
            </p:cNvPr>
            <p:cNvSpPr/>
            <p:nvPr/>
          </p:nvSpPr>
          <p:spPr>
            <a:xfrm>
              <a:off x="2391312" y="2866463"/>
              <a:ext cx="192024" cy="192024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sz="110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</a:p>
          </p:txBody>
        </p:sp>
        <p:sp>
          <p:nvSpPr>
            <p:cNvPr id="250" name="Oval 249">
              <a:extLst>
                <a:ext uri="{FF2B5EF4-FFF2-40B4-BE49-F238E27FC236}">
                  <a16:creationId xmlns:a16="http://schemas.microsoft.com/office/drawing/2014/main" id="{C70199AB-B135-274B-A331-457ED4707637}"/>
                </a:ext>
              </a:extLst>
            </p:cNvPr>
            <p:cNvSpPr/>
            <p:nvPr/>
          </p:nvSpPr>
          <p:spPr>
            <a:xfrm>
              <a:off x="2499754" y="3293283"/>
              <a:ext cx="192024" cy="192024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sz="110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</a:p>
          </p:txBody>
        </p:sp>
        <p:sp>
          <p:nvSpPr>
            <p:cNvPr id="253" name="Oval 252">
              <a:extLst>
                <a:ext uri="{FF2B5EF4-FFF2-40B4-BE49-F238E27FC236}">
                  <a16:creationId xmlns:a16="http://schemas.microsoft.com/office/drawing/2014/main" id="{66EC0005-9B40-E74F-910F-351316094DC7}"/>
                </a:ext>
              </a:extLst>
            </p:cNvPr>
            <p:cNvSpPr/>
            <p:nvPr/>
          </p:nvSpPr>
          <p:spPr>
            <a:xfrm>
              <a:off x="2955954" y="3000025"/>
              <a:ext cx="192024" cy="192024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sz="110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</a:p>
          </p:txBody>
        </p:sp>
        <p:sp>
          <p:nvSpPr>
            <p:cNvPr id="254" name="Oval 253">
              <a:extLst>
                <a:ext uri="{FF2B5EF4-FFF2-40B4-BE49-F238E27FC236}">
                  <a16:creationId xmlns:a16="http://schemas.microsoft.com/office/drawing/2014/main" id="{B697416D-E9E8-2B45-B1BA-DF46BDDED583}"/>
                </a:ext>
              </a:extLst>
            </p:cNvPr>
            <p:cNvSpPr/>
            <p:nvPr/>
          </p:nvSpPr>
          <p:spPr>
            <a:xfrm>
              <a:off x="2951382" y="3272733"/>
              <a:ext cx="192024" cy="192024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sz="110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</a:p>
          </p:txBody>
        </p:sp>
        <p:sp>
          <p:nvSpPr>
            <p:cNvPr id="263" name="Oval 262">
              <a:extLst>
                <a:ext uri="{FF2B5EF4-FFF2-40B4-BE49-F238E27FC236}">
                  <a16:creationId xmlns:a16="http://schemas.microsoft.com/office/drawing/2014/main" id="{EAD8AA71-DF2D-3E4D-88E6-426C9A43399E}"/>
                </a:ext>
              </a:extLst>
            </p:cNvPr>
            <p:cNvSpPr/>
            <p:nvPr/>
          </p:nvSpPr>
          <p:spPr>
            <a:xfrm>
              <a:off x="1148492" y="3141619"/>
              <a:ext cx="192024" cy="192024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sz="110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P</a:t>
              </a:r>
            </a:p>
          </p:txBody>
        </p:sp>
        <p:sp>
          <p:nvSpPr>
            <p:cNvPr id="264" name="Oval 263">
              <a:extLst>
                <a:ext uri="{FF2B5EF4-FFF2-40B4-BE49-F238E27FC236}">
                  <a16:creationId xmlns:a16="http://schemas.microsoft.com/office/drawing/2014/main" id="{80B1AD19-CF3D-4949-AB44-8795874F849F}"/>
                </a:ext>
              </a:extLst>
            </p:cNvPr>
            <p:cNvSpPr/>
            <p:nvPr/>
          </p:nvSpPr>
          <p:spPr>
            <a:xfrm>
              <a:off x="1713134" y="3141619"/>
              <a:ext cx="192024" cy="192024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sz="110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P</a:t>
              </a:r>
            </a:p>
          </p:txBody>
        </p:sp>
        <p:sp>
          <p:nvSpPr>
            <p:cNvPr id="265" name="Oval 264">
              <a:extLst>
                <a:ext uri="{FF2B5EF4-FFF2-40B4-BE49-F238E27FC236}">
                  <a16:creationId xmlns:a16="http://schemas.microsoft.com/office/drawing/2014/main" id="{2F60F158-5F20-5547-BDFF-168F5025E8E9}"/>
                </a:ext>
              </a:extLst>
            </p:cNvPr>
            <p:cNvSpPr/>
            <p:nvPr/>
          </p:nvSpPr>
          <p:spPr>
            <a:xfrm>
              <a:off x="2277776" y="3141619"/>
              <a:ext cx="192024" cy="192024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sz="110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P</a:t>
              </a:r>
            </a:p>
          </p:txBody>
        </p:sp>
        <p:sp>
          <p:nvSpPr>
            <p:cNvPr id="266" name="Oval 265">
              <a:extLst>
                <a:ext uri="{FF2B5EF4-FFF2-40B4-BE49-F238E27FC236}">
                  <a16:creationId xmlns:a16="http://schemas.microsoft.com/office/drawing/2014/main" id="{D3AF2061-63D4-B34D-936F-D291351662BC}"/>
                </a:ext>
              </a:extLst>
            </p:cNvPr>
            <p:cNvSpPr/>
            <p:nvPr/>
          </p:nvSpPr>
          <p:spPr>
            <a:xfrm>
              <a:off x="2842418" y="3141619"/>
              <a:ext cx="192024" cy="192024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sz="110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P</a:t>
              </a:r>
            </a:p>
          </p:txBody>
        </p:sp>
        <p:sp>
          <p:nvSpPr>
            <p:cNvPr id="267" name="Oval 266">
              <a:extLst>
                <a:ext uri="{FF2B5EF4-FFF2-40B4-BE49-F238E27FC236}">
                  <a16:creationId xmlns:a16="http://schemas.microsoft.com/office/drawing/2014/main" id="{C138B224-61DB-C443-8849-E03960E7D7D7}"/>
                </a:ext>
              </a:extLst>
            </p:cNvPr>
            <p:cNvSpPr/>
            <p:nvPr/>
          </p:nvSpPr>
          <p:spPr>
            <a:xfrm>
              <a:off x="1148492" y="3606963"/>
              <a:ext cx="192024" cy="192024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sz="110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P</a:t>
              </a:r>
            </a:p>
          </p:txBody>
        </p:sp>
        <p:sp>
          <p:nvSpPr>
            <p:cNvPr id="268" name="Oval 267">
              <a:extLst>
                <a:ext uri="{FF2B5EF4-FFF2-40B4-BE49-F238E27FC236}">
                  <a16:creationId xmlns:a16="http://schemas.microsoft.com/office/drawing/2014/main" id="{C74FEAEE-65F2-6449-AF22-8EBDCF0D45EE}"/>
                </a:ext>
              </a:extLst>
            </p:cNvPr>
            <p:cNvSpPr/>
            <p:nvPr/>
          </p:nvSpPr>
          <p:spPr>
            <a:xfrm>
              <a:off x="1713134" y="3606963"/>
              <a:ext cx="192024" cy="192024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sz="110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P</a:t>
              </a:r>
            </a:p>
          </p:txBody>
        </p:sp>
        <p:sp>
          <p:nvSpPr>
            <p:cNvPr id="269" name="Oval 268">
              <a:extLst>
                <a:ext uri="{FF2B5EF4-FFF2-40B4-BE49-F238E27FC236}">
                  <a16:creationId xmlns:a16="http://schemas.microsoft.com/office/drawing/2014/main" id="{5AE5F50F-3548-D244-8318-A2B0D4D1FD8A}"/>
                </a:ext>
              </a:extLst>
            </p:cNvPr>
            <p:cNvSpPr/>
            <p:nvPr/>
          </p:nvSpPr>
          <p:spPr>
            <a:xfrm>
              <a:off x="2277776" y="3606963"/>
              <a:ext cx="192024" cy="192024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sz="110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P</a:t>
              </a:r>
            </a:p>
          </p:txBody>
        </p:sp>
        <p:sp>
          <p:nvSpPr>
            <p:cNvPr id="270" name="Oval 269">
              <a:extLst>
                <a:ext uri="{FF2B5EF4-FFF2-40B4-BE49-F238E27FC236}">
                  <a16:creationId xmlns:a16="http://schemas.microsoft.com/office/drawing/2014/main" id="{B088E774-8679-ED44-AF77-B783E5EF1E18}"/>
                </a:ext>
              </a:extLst>
            </p:cNvPr>
            <p:cNvSpPr/>
            <p:nvPr/>
          </p:nvSpPr>
          <p:spPr>
            <a:xfrm>
              <a:off x="2842418" y="3606963"/>
              <a:ext cx="192024" cy="192024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sz="110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P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27DF7A71-6E56-8F4C-8752-99F2754CF936}"/>
              </a:ext>
            </a:extLst>
          </p:cNvPr>
          <p:cNvGrpSpPr/>
          <p:nvPr/>
        </p:nvGrpSpPr>
        <p:grpSpPr>
          <a:xfrm rot="16200000">
            <a:off x="836456" y="378599"/>
            <a:ext cx="1974733" cy="2865963"/>
            <a:chOff x="7892030" y="1298991"/>
            <a:chExt cx="1974733" cy="2865963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46CA1DB5-90EB-7B4A-915C-5308790BFE3F}"/>
                </a:ext>
              </a:extLst>
            </p:cNvPr>
            <p:cNvSpPr txBox="1"/>
            <p:nvPr/>
          </p:nvSpPr>
          <p:spPr>
            <a:xfrm>
              <a:off x="9170676" y="2399746"/>
              <a:ext cx="69608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KR" sz="3600" b="1">
                  <a:latin typeface="Consolas" panose="020B0609020204030204" pitchFamily="49" charset="0"/>
                  <a:cs typeface="Consolas" panose="020B0609020204030204" pitchFamily="49" charset="0"/>
                </a:rPr>
                <a:t>+</a:t>
              </a:r>
            </a:p>
          </p:txBody>
        </p: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FC2F12ED-799D-C64B-B2AA-AF1291D3C3C1}"/>
                </a:ext>
              </a:extLst>
            </p:cNvPr>
            <p:cNvCxnSpPr>
              <a:cxnSpLocks/>
              <a:stCxn id="59" idx="3"/>
            </p:cNvCxnSpPr>
            <p:nvPr/>
          </p:nvCxnSpPr>
          <p:spPr>
            <a:xfrm rot="5400000" flipV="1">
              <a:off x="9477497" y="2676185"/>
              <a:ext cx="1" cy="755549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28CE089E-DA20-8F45-92D2-1CFFC49D0210}"/>
                </a:ext>
              </a:extLst>
            </p:cNvPr>
            <p:cNvSpPr/>
            <p:nvPr/>
          </p:nvSpPr>
          <p:spPr>
            <a:xfrm>
              <a:off x="8862141" y="1942962"/>
              <a:ext cx="237583" cy="22219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05D41CFF-B2D3-4940-8E82-74FAEFA87702}"/>
                </a:ext>
              </a:extLst>
            </p:cNvPr>
            <p:cNvSpPr txBox="1"/>
            <p:nvPr/>
          </p:nvSpPr>
          <p:spPr>
            <a:xfrm rot="5400000">
              <a:off x="8612845" y="2080616"/>
              <a:ext cx="7604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KR"/>
                <a:t>Metal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F7F90768-873C-0945-9BF4-18BAD048EF89}"/>
                </a:ext>
              </a:extLst>
            </p:cNvPr>
            <p:cNvSpPr/>
            <p:nvPr/>
          </p:nvSpPr>
          <p:spPr>
            <a:xfrm>
              <a:off x="7964263" y="1937321"/>
              <a:ext cx="790436" cy="2221992"/>
            </a:xfrm>
            <a:prstGeom prst="rect">
              <a:avLst/>
            </a:prstGeom>
            <a:pattFill prst="pct5">
              <a:fgClr>
                <a:schemeClr val="accent1"/>
              </a:fgClr>
              <a:bgClr>
                <a:schemeClr val="bg1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DA43E917-AF68-8A48-A412-902CE8A729D3}"/>
                </a:ext>
              </a:extLst>
            </p:cNvPr>
            <p:cNvSpPr txBox="1"/>
            <p:nvPr/>
          </p:nvSpPr>
          <p:spPr>
            <a:xfrm rot="5400000">
              <a:off x="8339854" y="1323869"/>
              <a:ext cx="69608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KR" sz="3600" b="1"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3E1A8D97-2403-764A-A12A-17E22E0CA8C4}"/>
                </a:ext>
              </a:extLst>
            </p:cNvPr>
            <p:cNvSpPr txBox="1"/>
            <p:nvPr/>
          </p:nvSpPr>
          <p:spPr>
            <a:xfrm rot="5400000">
              <a:off x="7867152" y="1323869"/>
              <a:ext cx="69608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KR" sz="3600" b="1">
                  <a:latin typeface="Consolas" panose="020B0609020204030204" pitchFamily="49" charset="0"/>
                  <a:cs typeface="Consolas" panose="020B0609020204030204" pitchFamily="49" charset="0"/>
                </a:rPr>
                <a:t>+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9D104C3F-A90D-D245-944C-87E483045C40}"/>
              </a:ext>
            </a:extLst>
          </p:cNvPr>
          <p:cNvGrpSpPr/>
          <p:nvPr/>
        </p:nvGrpSpPr>
        <p:grpSpPr>
          <a:xfrm rot="16200000">
            <a:off x="1828553" y="6128942"/>
            <a:ext cx="611415" cy="654796"/>
            <a:chOff x="161334" y="2722912"/>
            <a:chExt cx="611415" cy="654796"/>
          </a:xfrm>
        </p:grpSpPr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C1CE1508-999C-A341-993E-7F571F656586}"/>
                </a:ext>
              </a:extLst>
            </p:cNvPr>
            <p:cNvCxnSpPr>
              <a:cxnSpLocks/>
              <a:endCxn id="97" idx="2"/>
            </p:cNvCxnSpPr>
            <p:nvPr/>
          </p:nvCxnSpPr>
          <p:spPr>
            <a:xfrm rot="5400000" flipH="1" flipV="1">
              <a:off x="566878" y="2853844"/>
              <a:ext cx="1" cy="411741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7DA594C8-74BE-184A-BF51-AFF05406462F}"/>
                </a:ext>
              </a:extLst>
            </p:cNvPr>
            <p:cNvCxnSpPr/>
            <p:nvPr/>
          </p:nvCxnSpPr>
          <p:spPr>
            <a:xfrm>
              <a:off x="361008" y="2722912"/>
              <a:ext cx="0" cy="654796"/>
            </a:xfrm>
            <a:prstGeom prst="line">
              <a:avLst/>
            </a:prstGeom>
            <a:ln w="381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0545BFB5-8E11-BC46-B620-E5F840B4AA8B}"/>
                </a:ext>
              </a:extLst>
            </p:cNvPr>
            <p:cNvCxnSpPr>
              <a:cxnSpLocks/>
            </p:cNvCxnSpPr>
            <p:nvPr/>
          </p:nvCxnSpPr>
          <p:spPr>
            <a:xfrm>
              <a:off x="257376" y="2842361"/>
              <a:ext cx="0" cy="425265"/>
            </a:xfrm>
            <a:prstGeom prst="line">
              <a:avLst/>
            </a:prstGeom>
            <a:ln w="381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4410B519-1FBD-6F47-AE79-73D9CB1FEDE8}"/>
                </a:ext>
              </a:extLst>
            </p:cNvPr>
            <p:cNvCxnSpPr>
              <a:cxnSpLocks/>
            </p:cNvCxnSpPr>
            <p:nvPr/>
          </p:nvCxnSpPr>
          <p:spPr>
            <a:xfrm>
              <a:off x="161334" y="2980551"/>
              <a:ext cx="0" cy="166340"/>
            </a:xfrm>
            <a:prstGeom prst="line">
              <a:avLst/>
            </a:prstGeom>
            <a:ln w="381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284655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A45AB3-D1EC-E14C-88A7-6CD344BDC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KR"/>
              <a:t>PN-junction </a:t>
            </a:r>
            <a:r>
              <a:rPr lang="en-KR">
                <a:highlight>
                  <a:srgbClr val="FFFF00"/>
                </a:highlight>
              </a:rPr>
              <a:t>in CCD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116B1A7-FF2D-464F-821C-8080945B56D1}"/>
              </a:ext>
            </a:extLst>
          </p:cNvPr>
          <p:cNvSpPr/>
          <p:nvPr/>
        </p:nvSpPr>
        <p:spPr>
          <a:xfrm>
            <a:off x="1261872" y="1984248"/>
            <a:ext cx="6583680" cy="20482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53695C5-83A4-EA49-A78B-A743E0ADA72A}"/>
              </a:ext>
            </a:extLst>
          </p:cNvPr>
          <p:cNvCxnSpPr>
            <a:stCxn id="4" idx="0"/>
          </p:cNvCxnSpPr>
          <p:nvPr/>
        </p:nvCxnSpPr>
        <p:spPr>
          <a:xfrm>
            <a:off x="4553712" y="1984248"/>
            <a:ext cx="9144" cy="2048256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4C322E1-CB60-774C-876E-D94D35A56DCC}"/>
              </a:ext>
            </a:extLst>
          </p:cNvPr>
          <p:cNvSpPr txBox="1"/>
          <p:nvPr/>
        </p:nvSpPr>
        <p:spPr>
          <a:xfrm>
            <a:off x="1252728" y="1614916"/>
            <a:ext cx="941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>
                <a:solidFill>
                  <a:schemeClr val="accent2"/>
                </a:solidFill>
              </a:rPr>
              <a:t>P-type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A3701F-1E34-5543-AD56-BF9F2768B8BB}"/>
              </a:ext>
            </a:extLst>
          </p:cNvPr>
          <p:cNvSpPr txBox="1"/>
          <p:nvPr/>
        </p:nvSpPr>
        <p:spPr>
          <a:xfrm>
            <a:off x="6699504" y="1614916"/>
            <a:ext cx="1155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KR">
                <a:solidFill>
                  <a:srgbClr val="FFC000"/>
                </a:solidFill>
              </a:rPr>
              <a:t>N-type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86AD42F-D051-0142-863F-2B2352BF50BE}"/>
              </a:ext>
            </a:extLst>
          </p:cNvPr>
          <p:cNvSpPr/>
          <p:nvPr/>
        </p:nvSpPr>
        <p:spPr>
          <a:xfrm>
            <a:off x="1943100" y="2257568"/>
            <a:ext cx="192024" cy="192024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20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DC848D3-467E-3842-B65E-D7E549F110B8}"/>
              </a:ext>
            </a:extLst>
          </p:cNvPr>
          <p:cNvSpPr/>
          <p:nvPr/>
        </p:nvSpPr>
        <p:spPr>
          <a:xfrm>
            <a:off x="2510028" y="2257568"/>
            <a:ext cx="192024" cy="192024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20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741D107-9207-674B-8D0C-E84207DEE690}"/>
              </a:ext>
            </a:extLst>
          </p:cNvPr>
          <p:cNvSpPr/>
          <p:nvPr/>
        </p:nvSpPr>
        <p:spPr>
          <a:xfrm>
            <a:off x="3074670" y="2257568"/>
            <a:ext cx="192024" cy="192024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20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07C01ED-33A6-AF42-A0FC-7DAE38DDD3F0}"/>
              </a:ext>
            </a:extLst>
          </p:cNvPr>
          <p:cNvSpPr/>
          <p:nvPr/>
        </p:nvSpPr>
        <p:spPr>
          <a:xfrm>
            <a:off x="1943100" y="2722912"/>
            <a:ext cx="192024" cy="192024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20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08112BA-DEF4-1C43-8064-19B4B5B11B9F}"/>
              </a:ext>
            </a:extLst>
          </p:cNvPr>
          <p:cNvSpPr/>
          <p:nvPr/>
        </p:nvSpPr>
        <p:spPr>
          <a:xfrm>
            <a:off x="2510028" y="2722912"/>
            <a:ext cx="192024" cy="192024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20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8D44127-81E9-BA48-9471-252CF89B5B1D}"/>
              </a:ext>
            </a:extLst>
          </p:cNvPr>
          <p:cNvSpPr/>
          <p:nvPr/>
        </p:nvSpPr>
        <p:spPr>
          <a:xfrm>
            <a:off x="3074670" y="2722912"/>
            <a:ext cx="192024" cy="192024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20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0322E06-FA1F-5D4F-A420-18A4B3251292}"/>
              </a:ext>
            </a:extLst>
          </p:cNvPr>
          <p:cNvSpPr/>
          <p:nvPr/>
        </p:nvSpPr>
        <p:spPr>
          <a:xfrm>
            <a:off x="1943100" y="3188256"/>
            <a:ext cx="192024" cy="192024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20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BB054A5-31A3-9D4C-976B-121D8730F423}"/>
              </a:ext>
            </a:extLst>
          </p:cNvPr>
          <p:cNvSpPr/>
          <p:nvPr/>
        </p:nvSpPr>
        <p:spPr>
          <a:xfrm>
            <a:off x="2510028" y="3188256"/>
            <a:ext cx="192024" cy="192024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20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1CC82AD-7B43-1D43-8C10-297A137A6302}"/>
              </a:ext>
            </a:extLst>
          </p:cNvPr>
          <p:cNvSpPr/>
          <p:nvPr/>
        </p:nvSpPr>
        <p:spPr>
          <a:xfrm>
            <a:off x="3074670" y="3188256"/>
            <a:ext cx="192024" cy="192024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20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0FDDE03-557B-1645-839B-04AD8FF26729}"/>
              </a:ext>
            </a:extLst>
          </p:cNvPr>
          <p:cNvSpPr/>
          <p:nvPr/>
        </p:nvSpPr>
        <p:spPr>
          <a:xfrm>
            <a:off x="1943100" y="3653600"/>
            <a:ext cx="192024" cy="192024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20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C44274C-3D9E-C549-B84C-4B146D4A7D7F}"/>
              </a:ext>
            </a:extLst>
          </p:cNvPr>
          <p:cNvSpPr/>
          <p:nvPr/>
        </p:nvSpPr>
        <p:spPr>
          <a:xfrm>
            <a:off x="2510028" y="3653600"/>
            <a:ext cx="192024" cy="192024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20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86EF9B5-9177-E740-9E3B-A99CBFF537CC}"/>
              </a:ext>
            </a:extLst>
          </p:cNvPr>
          <p:cNvSpPr/>
          <p:nvPr/>
        </p:nvSpPr>
        <p:spPr>
          <a:xfrm>
            <a:off x="3074670" y="3653600"/>
            <a:ext cx="192024" cy="192024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20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6C95395-68F1-5644-AC0C-F301AEB0E2CB}"/>
              </a:ext>
            </a:extLst>
          </p:cNvPr>
          <p:cNvSpPr/>
          <p:nvPr/>
        </p:nvSpPr>
        <p:spPr>
          <a:xfrm>
            <a:off x="1373886" y="2257568"/>
            <a:ext cx="192024" cy="192024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20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2D7A58A-2171-6040-9536-0968719D8764}"/>
              </a:ext>
            </a:extLst>
          </p:cNvPr>
          <p:cNvSpPr/>
          <p:nvPr/>
        </p:nvSpPr>
        <p:spPr>
          <a:xfrm>
            <a:off x="1373886" y="2722912"/>
            <a:ext cx="192024" cy="192024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20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53165E3-A46E-ED4E-9DEC-BC392688AF8D}"/>
              </a:ext>
            </a:extLst>
          </p:cNvPr>
          <p:cNvSpPr/>
          <p:nvPr/>
        </p:nvSpPr>
        <p:spPr>
          <a:xfrm>
            <a:off x="1373886" y="3188256"/>
            <a:ext cx="192024" cy="192024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20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9D24CAE-546F-FA4B-8F24-661B3C93479E}"/>
              </a:ext>
            </a:extLst>
          </p:cNvPr>
          <p:cNvSpPr/>
          <p:nvPr/>
        </p:nvSpPr>
        <p:spPr>
          <a:xfrm>
            <a:off x="1373886" y="3653600"/>
            <a:ext cx="192024" cy="192024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20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A4D07CA-7BF9-CC4D-9CC1-7C842B906DB9}"/>
              </a:ext>
            </a:extLst>
          </p:cNvPr>
          <p:cNvSpPr/>
          <p:nvPr/>
        </p:nvSpPr>
        <p:spPr>
          <a:xfrm>
            <a:off x="6261545" y="2244645"/>
            <a:ext cx="192024" cy="192024"/>
          </a:xfrm>
          <a:prstGeom prst="ellipse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0B39C17-DF01-7C4D-8099-3DE6726F0FED}"/>
              </a:ext>
            </a:extLst>
          </p:cNvPr>
          <p:cNvSpPr/>
          <p:nvPr/>
        </p:nvSpPr>
        <p:spPr>
          <a:xfrm>
            <a:off x="6261545" y="2709989"/>
            <a:ext cx="192024" cy="192024"/>
          </a:xfrm>
          <a:prstGeom prst="ellipse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BC350AEC-6058-F847-86AB-C856317A105B}"/>
              </a:ext>
            </a:extLst>
          </p:cNvPr>
          <p:cNvSpPr/>
          <p:nvPr/>
        </p:nvSpPr>
        <p:spPr>
          <a:xfrm>
            <a:off x="6261545" y="3172761"/>
            <a:ext cx="192024" cy="192024"/>
          </a:xfrm>
          <a:prstGeom prst="ellipse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1B787262-1C0C-7E48-AA07-9A922381E836}"/>
              </a:ext>
            </a:extLst>
          </p:cNvPr>
          <p:cNvSpPr/>
          <p:nvPr/>
        </p:nvSpPr>
        <p:spPr>
          <a:xfrm>
            <a:off x="6256973" y="3640677"/>
            <a:ext cx="192024" cy="192024"/>
          </a:xfrm>
          <a:prstGeom prst="ellipse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63544157-44D8-AC43-8F06-10E73344280F}"/>
              </a:ext>
            </a:extLst>
          </p:cNvPr>
          <p:cNvSpPr/>
          <p:nvPr/>
        </p:nvSpPr>
        <p:spPr>
          <a:xfrm>
            <a:off x="6567105" y="2244645"/>
            <a:ext cx="192024" cy="192024"/>
          </a:xfrm>
          <a:prstGeom prst="ellipse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191202C-A220-B348-A435-FCE47C9916D5}"/>
              </a:ext>
            </a:extLst>
          </p:cNvPr>
          <p:cNvSpPr/>
          <p:nvPr/>
        </p:nvSpPr>
        <p:spPr>
          <a:xfrm>
            <a:off x="6567105" y="2709989"/>
            <a:ext cx="192024" cy="192024"/>
          </a:xfrm>
          <a:prstGeom prst="ellipse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B538C03B-450C-7A45-BDB5-DE7118001E01}"/>
              </a:ext>
            </a:extLst>
          </p:cNvPr>
          <p:cNvSpPr/>
          <p:nvPr/>
        </p:nvSpPr>
        <p:spPr>
          <a:xfrm>
            <a:off x="6567105" y="3172761"/>
            <a:ext cx="192024" cy="192024"/>
          </a:xfrm>
          <a:prstGeom prst="ellipse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1D303E9A-43DF-5A49-B487-2037E4AAA97F}"/>
              </a:ext>
            </a:extLst>
          </p:cNvPr>
          <p:cNvSpPr/>
          <p:nvPr/>
        </p:nvSpPr>
        <p:spPr>
          <a:xfrm>
            <a:off x="6562533" y="3640677"/>
            <a:ext cx="192024" cy="192024"/>
          </a:xfrm>
          <a:prstGeom prst="ellipse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2DC83D7-47DE-394B-9466-D8F8C8471E12}"/>
              </a:ext>
            </a:extLst>
          </p:cNvPr>
          <p:cNvSpPr/>
          <p:nvPr/>
        </p:nvSpPr>
        <p:spPr>
          <a:xfrm>
            <a:off x="7138605" y="2244645"/>
            <a:ext cx="192024" cy="192024"/>
          </a:xfrm>
          <a:prstGeom prst="ellipse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B23A718A-178F-5041-BEB4-53CF99B6A03E}"/>
              </a:ext>
            </a:extLst>
          </p:cNvPr>
          <p:cNvSpPr/>
          <p:nvPr/>
        </p:nvSpPr>
        <p:spPr>
          <a:xfrm>
            <a:off x="7138605" y="2709989"/>
            <a:ext cx="192024" cy="192024"/>
          </a:xfrm>
          <a:prstGeom prst="ellipse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CBDA753E-7FBA-3D49-8B7B-A7FAEEB55B23}"/>
              </a:ext>
            </a:extLst>
          </p:cNvPr>
          <p:cNvSpPr/>
          <p:nvPr/>
        </p:nvSpPr>
        <p:spPr>
          <a:xfrm>
            <a:off x="7138605" y="3172761"/>
            <a:ext cx="192024" cy="192024"/>
          </a:xfrm>
          <a:prstGeom prst="ellipse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DD3A82F-1941-4C44-862D-5C490F3B69D8}"/>
              </a:ext>
            </a:extLst>
          </p:cNvPr>
          <p:cNvSpPr/>
          <p:nvPr/>
        </p:nvSpPr>
        <p:spPr>
          <a:xfrm>
            <a:off x="7134033" y="3640677"/>
            <a:ext cx="192024" cy="192024"/>
          </a:xfrm>
          <a:prstGeom prst="ellipse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DE2111E5-9BDE-E646-8185-A2BED2918040}"/>
              </a:ext>
            </a:extLst>
          </p:cNvPr>
          <p:cNvSpPr/>
          <p:nvPr/>
        </p:nvSpPr>
        <p:spPr>
          <a:xfrm>
            <a:off x="7550658" y="2257568"/>
            <a:ext cx="192024" cy="192024"/>
          </a:xfrm>
          <a:prstGeom prst="ellipse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75182BB5-F0ED-094F-90C6-B78A6BFA7213}"/>
              </a:ext>
            </a:extLst>
          </p:cNvPr>
          <p:cNvSpPr/>
          <p:nvPr/>
        </p:nvSpPr>
        <p:spPr>
          <a:xfrm>
            <a:off x="7550658" y="2722912"/>
            <a:ext cx="192024" cy="192024"/>
          </a:xfrm>
          <a:prstGeom prst="ellipse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1DD2ABE4-0704-B144-A56F-F9D34AD2DC6E}"/>
              </a:ext>
            </a:extLst>
          </p:cNvPr>
          <p:cNvSpPr/>
          <p:nvPr/>
        </p:nvSpPr>
        <p:spPr>
          <a:xfrm>
            <a:off x="7550658" y="3185684"/>
            <a:ext cx="192024" cy="192024"/>
          </a:xfrm>
          <a:prstGeom prst="ellipse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B89B989A-CC2A-9D44-BB2A-69C805954497}"/>
              </a:ext>
            </a:extLst>
          </p:cNvPr>
          <p:cNvSpPr/>
          <p:nvPr/>
        </p:nvSpPr>
        <p:spPr>
          <a:xfrm>
            <a:off x="7546086" y="3653600"/>
            <a:ext cx="192024" cy="192024"/>
          </a:xfrm>
          <a:prstGeom prst="ellipse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CC9B9A11-93A1-4F46-A6A0-1676CD2EE965}"/>
              </a:ext>
            </a:extLst>
          </p:cNvPr>
          <p:cNvSpPr/>
          <p:nvPr/>
        </p:nvSpPr>
        <p:spPr>
          <a:xfrm>
            <a:off x="1831848" y="2414878"/>
            <a:ext cx="192024" cy="19202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2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8513A74D-E99E-2C47-8474-F01D64B3A8C2}"/>
              </a:ext>
            </a:extLst>
          </p:cNvPr>
          <p:cNvSpPr/>
          <p:nvPr/>
        </p:nvSpPr>
        <p:spPr>
          <a:xfrm>
            <a:off x="2398776" y="2414878"/>
            <a:ext cx="192024" cy="19202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2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500AC1D4-73C4-E743-BE28-4D8CA2A1E0EB}"/>
              </a:ext>
            </a:extLst>
          </p:cNvPr>
          <p:cNvSpPr/>
          <p:nvPr/>
        </p:nvSpPr>
        <p:spPr>
          <a:xfrm>
            <a:off x="2963418" y="2414878"/>
            <a:ext cx="192024" cy="19202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2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2D0B5A04-C6D2-5A42-A169-967B380C607D}"/>
              </a:ext>
            </a:extLst>
          </p:cNvPr>
          <p:cNvSpPr/>
          <p:nvPr/>
        </p:nvSpPr>
        <p:spPr>
          <a:xfrm>
            <a:off x="3528060" y="2414878"/>
            <a:ext cx="192024" cy="19202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2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96F6DC44-B4F9-1740-89F9-13D211E2A6F5}"/>
              </a:ext>
            </a:extLst>
          </p:cNvPr>
          <p:cNvSpPr/>
          <p:nvPr/>
        </p:nvSpPr>
        <p:spPr>
          <a:xfrm>
            <a:off x="4092702" y="2414878"/>
            <a:ext cx="192024" cy="19202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2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A90BFDD9-E42C-D245-8701-3FFC09AA8B50}"/>
              </a:ext>
            </a:extLst>
          </p:cNvPr>
          <p:cNvSpPr/>
          <p:nvPr/>
        </p:nvSpPr>
        <p:spPr>
          <a:xfrm>
            <a:off x="1831848" y="2880222"/>
            <a:ext cx="192024" cy="19202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2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3D9CBE9C-B102-D849-A8C6-FB9F5A2EEFB9}"/>
              </a:ext>
            </a:extLst>
          </p:cNvPr>
          <p:cNvSpPr/>
          <p:nvPr/>
        </p:nvSpPr>
        <p:spPr>
          <a:xfrm>
            <a:off x="2398776" y="2880222"/>
            <a:ext cx="192024" cy="19202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2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BCD8B43A-83C7-AD45-99DC-251C3101F4A8}"/>
              </a:ext>
            </a:extLst>
          </p:cNvPr>
          <p:cNvSpPr/>
          <p:nvPr/>
        </p:nvSpPr>
        <p:spPr>
          <a:xfrm>
            <a:off x="2963418" y="2880222"/>
            <a:ext cx="192024" cy="19202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2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545BE030-8162-5643-ABC3-BE2EA3439BFA}"/>
              </a:ext>
            </a:extLst>
          </p:cNvPr>
          <p:cNvSpPr/>
          <p:nvPr/>
        </p:nvSpPr>
        <p:spPr>
          <a:xfrm>
            <a:off x="3528060" y="2880222"/>
            <a:ext cx="192024" cy="19202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2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E000D695-E24F-6D44-9AE8-36565D127A4F}"/>
              </a:ext>
            </a:extLst>
          </p:cNvPr>
          <p:cNvSpPr/>
          <p:nvPr/>
        </p:nvSpPr>
        <p:spPr>
          <a:xfrm>
            <a:off x="4092702" y="2880222"/>
            <a:ext cx="192024" cy="19202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2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CFEE7C83-63C6-3C4E-8655-EFE9AE5BA134}"/>
              </a:ext>
            </a:extLst>
          </p:cNvPr>
          <p:cNvSpPr/>
          <p:nvPr/>
        </p:nvSpPr>
        <p:spPr>
          <a:xfrm>
            <a:off x="1831848" y="3345566"/>
            <a:ext cx="192024" cy="19202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2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124EA7A9-4842-D147-B76E-024A8BFEC85E}"/>
              </a:ext>
            </a:extLst>
          </p:cNvPr>
          <p:cNvSpPr/>
          <p:nvPr/>
        </p:nvSpPr>
        <p:spPr>
          <a:xfrm>
            <a:off x="2398776" y="3345566"/>
            <a:ext cx="192024" cy="19202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2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E6D464C0-CFF0-294F-9F7F-BBF30BCD8DAB}"/>
              </a:ext>
            </a:extLst>
          </p:cNvPr>
          <p:cNvSpPr/>
          <p:nvPr/>
        </p:nvSpPr>
        <p:spPr>
          <a:xfrm>
            <a:off x="2963418" y="3345566"/>
            <a:ext cx="192024" cy="19202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2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95FE05BE-5367-934D-8930-195740E3837B}"/>
              </a:ext>
            </a:extLst>
          </p:cNvPr>
          <p:cNvSpPr/>
          <p:nvPr/>
        </p:nvSpPr>
        <p:spPr>
          <a:xfrm>
            <a:off x="3528060" y="3345566"/>
            <a:ext cx="192024" cy="19202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2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015AAA3A-D9A6-0B48-9DE2-4A9C756269D0}"/>
              </a:ext>
            </a:extLst>
          </p:cNvPr>
          <p:cNvSpPr/>
          <p:nvPr/>
        </p:nvSpPr>
        <p:spPr>
          <a:xfrm>
            <a:off x="4092702" y="3345566"/>
            <a:ext cx="192024" cy="19202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2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E8B92D3D-1C20-0B43-9DAB-F840B28C0BF9}"/>
              </a:ext>
            </a:extLst>
          </p:cNvPr>
          <p:cNvSpPr/>
          <p:nvPr/>
        </p:nvSpPr>
        <p:spPr>
          <a:xfrm>
            <a:off x="1831848" y="3810910"/>
            <a:ext cx="192024" cy="19202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2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3D07C5DF-1B32-5047-B4DE-BA2C3A12ECF6}"/>
              </a:ext>
            </a:extLst>
          </p:cNvPr>
          <p:cNvSpPr/>
          <p:nvPr/>
        </p:nvSpPr>
        <p:spPr>
          <a:xfrm>
            <a:off x="2398776" y="3810910"/>
            <a:ext cx="192024" cy="19202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2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0555976E-A13F-1D4F-B940-00554948A4EC}"/>
              </a:ext>
            </a:extLst>
          </p:cNvPr>
          <p:cNvSpPr/>
          <p:nvPr/>
        </p:nvSpPr>
        <p:spPr>
          <a:xfrm>
            <a:off x="2963418" y="3810910"/>
            <a:ext cx="192024" cy="19202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2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9AC108CE-5B9A-6B42-820E-EDC6B615DE09}"/>
              </a:ext>
            </a:extLst>
          </p:cNvPr>
          <p:cNvSpPr/>
          <p:nvPr/>
        </p:nvSpPr>
        <p:spPr>
          <a:xfrm>
            <a:off x="3528060" y="3810910"/>
            <a:ext cx="192024" cy="19202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2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B3382A95-ABB1-FB4C-8525-47996530CE74}"/>
              </a:ext>
            </a:extLst>
          </p:cNvPr>
          <p:cNvSpPr/>
          <p:nvPr/>
        </p:nvSpPr>
        <p:spPr>
          <a:xfrm>
            <a:off x="4092702" y="3810910"/>
            <a:ext cx="192024" cy="19202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2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C7B98EE1-01C5-9340-B3FE-C7FC82012EAD}"/>
              </a:ext>
            </a:extLst>
          </p:cNvPr>
          <p:cNvSpPr/>
          <p:nvPr/>
        </p:nvSpPr>
        <p:spPr>
          <a:xfrm>
            <a:off x="1262634" y="2414878"/>
            <a:ext cx="192024" cy="19202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2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C91E02B7-75FA-3446-BFCE-22AEB0D8A0CF}"/>
              </a:ext>
            </a:extLst>
          </p:cNvPr>
          <p:cNvSpPr/>
          <p:nvPr/>
        </p:nvSpPr>
        <p:spPr>
          <a:xfrm>
            <a:off x="1262634" y="2880222"/>
            <a:ext cx="192024" cy="19202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2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AB38C5C1-6A62-C34A-99B4-3F1B2D61D104}"/>
              </a:ext>
            </a:extLst>
          </p:cNvPr>
          <p:cNvSpPr/>
          <p:nvPr/>
        </p:nvSpPr>
        <p:spPr>
          <a:xfrm>
            <a:off x="1262634" y="3345566"/>
            <a:ext cx="192024" cy="19202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2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B2CCC870-C66B-9E4E-BDC0-0B00846C58ED}"/>
              </a:ext>
            </a:extLst>
          </p:cNvPr>
          <p:cNvSpPr/>
          <p:nvPr/>
        </p:nvSpPr>
        <p:spPr>
          <a:xfrm>
            <a:off x="1262634" y="3810910"/>
            <a:ext cx="192024" cy="19202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2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B48C5888-7750-8D41-A885-32589068FC0A}"/>
              </a:ext>
            </a:extLst>
          </p:cNvPr>
          <p:cNvSpPr/>
          <p:nvPr/>
        </p:nvSpPr>
        <p:spPr>
          <a:xfrm>
            <a:off x="5176268" y="2396590"/>
            <a:ext cx="192024" cy="192024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</a:t>
            </a: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8D1927C2-C3F3-304A-930F-D95073723CE4}"/>
              </a:ext>
            </a:extLst>
          </p:cNvPr>
          <p:cNvSpPr/>
          <p:nvPr/>
        </p:nvSpPr>
        <p:spPr>
          <a:xfrm>
            <a:off x="5743196" y="2396590"/>
            <a:ext cx="192024" cy="192024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</a:t>
            </a: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B0D82084-E494-6747-BA26-A278DCE4B746}"/>
              </a:ext>
            </a:extLst>
          </p:cNvPr>
          <p:cNvSpPr/>
          <p:nvPr/>
        </p:nvSpPr>
        <p:spPr>
          <a:xfrm>
            <a:off x="6307838" y="2396590"/>
            <a:ext cx="192024" cy="192024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</a:t>
            </a: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83F19760-BA0D-D846-959F-B65F6713E39C}"/>
              </a:ext>
            </a:extLst>
          </p:cNvPr>
          <p:cNvSpPr/>
          <p:nvPr/>
        </p:nvSpPr>
        <p:spPr>
          <a:xfrm>
            <a:off x="6872480" y="2396590"/>
            <a:ext cx="192024" cy="192024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</a:t>
            </a: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AE451263-5945-924A-BA43-79DB64035357}"/>
              </a:ext>
            </a:extLst>
          </p:cNvPr>
          <p:cNvSpPr/>
          <p:nvPr/>
        </p:nvSpPr>
        <p:spPr>
          <a:xfrm>
            <a:off x="7437122" y="2396590"/>
            <a:ext cx="192024" cy="192024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</a:t>
            </a: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1ADA4029-B0C5-5741-8D27-5166D75230EA}"/>
              </a:ext>
            </a:extLst>
          </p:cNvPr>
          <p:cNvSpPr/>
          <p:nvPr/>
        </p:nvSpPr>
        <p:spPr>
          <a:xfrm>
            <a:off x="5176268" y="2861934"/>
            <a:ext cx="192024" cy="192024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AF494B15-823C-7F46-B8B4-8A168A075E37}"/>
              </a:ext>
            </a:extLst>
          </p:cNvPr>
          <p:cNvSpPr/>
          <p:nvPr/>
        </p:nvSpPr>
        <p:spPr>
          <a:xfrm>
            <a:off x="5743196" y="2861934"/>
            <a:ext cx="192024" cy="192024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</a:t>
            </a: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3D5C6A38-245C-D048-9E40-A6D5E4E97A23}"/>
              </a:ext>
            </a:extLst>
          </p:cNvPr>
          <p:cNvSpPr/>
          <p:nvPr/>
        </p:nvSpPr>
        <p:spPr>
          <a:xfrm>
            <a:off x="6307838" y="2861934"/>
            <a:ext cx="192024" cy="192024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</a:t>
            </a: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2BA3E87B-CED7-E046-AAFD-705C3C65604A}"/>
              </a:ext>
            </a:extLst>
          </p:cNvPr>
          <p:cNvSpPr/>
          <p:nvPr/>
        </p:nvSpPr>
        <p:spPr>
          <a:xfrm>
            <a:off x="6872480" y="2861934"/>
            <a:ext cx="192024" cy="192024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</a:t>
            </a: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700C5722-1B0D-6D4B-84BC-8A1660204CB8}"/>
              </a:ext>
            </a:extLst>
          </p:cNvPr>
          <p:cNvSpPr/>
          <p:nvPr/>
        </p:nvSpPr>
        <p:spPr>
          <a:xfrm>
            <a:off x="7437122" y="2861934"/>
            <a:ext cx="192024" cy="192024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</a:t>
            </a: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D12A9879-02CE-4645-A259-8DF6A5879422}"/>
              </a:ext>
            </a:extLst>
          </p:cNvPr>
          <p:cNvSpPr/>
          <p:nvPr/>
        </p:nvSpPr>
        <p:spPr>
          <a:xfrm>
            <a:off x="5176268" y="3327278"/>
            <a:ext cx="192024" cy="192024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</a:t>
            </a: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90E2AD54-7D79-4141-9861-EF8AECCDA744}"/>
              </a:ext>
            </a:extLst>
          </p:cNvPr>
          <p:cNvSpPr/>
          <p:nvPr/>
        </p:nvSpPr>
        <p:spPr>
          <a:xfrm>
            <a:off x="5743196" y="3327278"/>
            <a:ext cx="192024" cy="192024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</a:t>
            </a: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7B2CA0DE-2AF1-D947-8602-A858EF9322E8}"/>
              </a:ext>
            </a:extLst>
          </p:cNvPr>
          <p:cNvSpPr/>
          <p:nvPr/>
        </p:nvSpPr>
        <p:spPr>
          <a:xfrm>
            <a:off x="6307838" y="3327278"/>
            <a:ext cx="192024" cy="192024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</a:t>
            </a: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182A1A2B-0C18-A644-9290-0074F5A3633B}"/>
              </a:ext>
            </a:extLst>
          </p:cNvPr>
          <p:cNvSpPr/>
          <p:nvPr/>
        </p:nvSpPr>
        <p:spPr>
          <a:xfrm>
            <a:off x="6872480" y="3327278"/>
            <a:ext cx="192024" cy="192024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</a:t>
            </a: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0D764AF5-B2EE-2344-9301-CB7EA99F566D}"/>
              </a:ext>
            </a:extLst>
          </p:cNvPr>
          <p:cNvSpPr/>
          <p:nvPr/>
        </p:nvSpPr>
        <p:spPr>
          <a:xfrm>
            <a:off x="7437122" y="3327278"/>
            <a:ext cx="192024" cy="192024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</a:t>
            </a: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1FC8C1B5-15A4-414F-AC82-9D85A3F5E6A8}"/>
              </a:ext>
            </a:extLst>
          </p:cNvPr>
          <p:cNvSpPr/>
          <p:nvPr/>
        </p:nvSpPr>
        <p:spPr>
          <a:xfrm>
            <a:off x="5176268" y="3792622"/>
            <a:ext cx="192024" cy="192024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</a:t>
            </a: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AB80547F-B5B7-A545-86B9-7C768BF4C696}"/>
              </a:ext>
            </a:extLst>
          </p:cNvPr>
          <p:cNvSpPr/>
          <p:nvPr/>
        </p:nvSpPr>
        <p:spPr>
          <a:xfrm>
            <a:off x="5743196" y="3792622"/>
            <a:ext cx="192024" cy="192024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</a:t>
            </a: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4DCBEFDA-6669-3F47-B852-BA967A03A677}"/>
              </a:ext>
            </a:extLst>
          </p:cNvPr>
          <p:cNvSpPr/>
          <p:nvPr/>
        </p:nvSpPr>
        <p:spPr>
          <a:xfrm>
            <a:off x="6307838" y="3792622"/>
            <a:ext cx="192024" cy="192024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</a:t>
            </a: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67D07AB9-EF59-D44D-AED3-8EFD1D88F827}"/>
              </a:ext>
            </a:extLst>
          </p:cNvPr>
          <p:cNvSpPr/>
          <p:nvPr/>
        </p:nvSpPr>
        <p:spPr>
          <a:xfrm>
            <a:off x="6872480" y="3792622"/>
            <a:ext cx="192024" cy="192024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</a:t>
            </a: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5B9D9BAD-48AE-594A-B6A9-CAAD08268D71}"/>
              </a:ext>
            </a:extLst>
          </p:cNvPr>
          <p:cNvSpPr/>
          <p:nvPr/>
        </p:nvSpPr>
        <p:spPr>
          <a:xfrm>
            <a:off x="7437122" y="3792622"/>
            <a:ext cx="192024" cy="192024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</a:t>
            </a: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642A31B4-4E8D-464A-B6AB-099A1D9D316D}"/>
              </a:ext>
            </a:extLst>
          </p:cNvPr>
          <p:cNvSpPr/>
          <p:nvPr/>
        </p:nvSpPr>
        <p:spPr>
          <a:xfrm>
            <a:off x="4607054" y="2396590"/>
            <a:ext cx="192024" cy="192024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</a:t>
            </a: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EA9E6376-133F-C24E-9C93-287B2A54150B}"/>
              </a:ext>
            </a:extLst>
          </p:cNvPr>
          <p:cNvSpPr/>
          <p:nvPr/>
        </p:nvSpPr>
        <p:spPr>
          <a:xfrm>
            <a:off x="4607054" y="2861934"/>
            <a:ext cx="192024" cy="192024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</a:t>
            </a: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D3913C08-602C-A043-A9EF-B3056CE16F00}"/>
              </a:ext>
            </a:extLst>
          </p:cNvPr>
          <p:cNvSpPr/>
          <p:nvPr/>
        </p:nvSpPr>
        <p:spPr>
          <a:xfrm>
            <a:off x="4607054" y="3327278"/>
            <a:ext cx="192024" cy="192024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</a:t>
            </a: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C63E8214-6504-0941-8DF7-15DC250EFE8C}"/>
              </a:ext>
            </a:extLst>
          </p:cNvPr>
          <p:cNvSpPr/>
          <p:nvPr/>
        </p:nvSpPr>
        <p:spPr>
          <a:xfrm>
            <a:off x="4607054" y="3792622"/>
            <a:ext cx="192024" cy="192024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6BB87D14-DDCB-C84B-A176-639BA4F6BD53}"/>
              </a:ext>
            </a:extLst>
          </p:cNvPr>
          <p:cNvSpPr txBox="1"/>
          <p:nvPr/>
        </p:nvSpPr>
        <p:spPr>
          <a:xfrm>
            <a:off x="4562856" y="1586277"/>
            <a:ext cx="560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(+)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BF23CC10-65CB-BE41-8249-86F1A1D26B76}"/>
              </a:ext>
            </a:extLst>
          </p:cNvPr>
          <p:cNvSpPr txBox="1"/>
          <p:nvPr/>
        </p:nvSpPr>
        <p:spPr>
          <a:xfrm>
            <a:off x="4004691" y="1590987"/>
            <a:ext cx="560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>
                <a:solidFill>
                  <a:srgbClr val="FFC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(-)</a:t>
            </a:r>
          </a:p>
        </p:txBody>
      </p:sp>
      <p:sp>
        <p:nvSpPr>
          <p:cNvPr id="90" name="Rounded Rectangle 89">
            <a:extLst>
              <a:ext uri="{FF2B5EF4-FFF2-40B4-BE49-F238E27FC236}">
                <a16:creationId xmlns:a16="http://schemas.microsoft.com/office/drawing/2014/main" id="{B6CC347D-7A3A-784D-AB22-AE5E5A457A11}"/>
              </a:ext>
            </a:extLst>
          </p:cNvPr>
          <p:cNvSpPr/>
          <p:nvPr/>
        </p:nvSpPr>
        <p:spPr>
          <a:xfrm>
            <a:off x="4607054" y="1984248"/>
            <a:ext cx="919736" cy="2018686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91" name="Rounded Rectangle 90">
            <a:extLst>
              <a:ext uri="{FF2B5EF4-FFF2-40B4-BE49-F238E27FC236}">
                <a16:creationId xmlns:a16="http://schemas.microsoft.com/office/drawing/2014/main" id="{2DBFFFB5-BED7-BD46-94CA-DEE87C6E4320}"/>
              </a:ext>
            </a:extLst>
          </p:cNvPr>
          <p:cNvSpPr/>
          <p:nvPr/>
        </p:nvSpPr>
        <p:spPr>
          <a:xfrm>
            <a:off x="3425954" y="1984248"/>
            <a:ext cx="1072136" cy="2018686"/>
          </a:xfrm>
          <a:prstGeom prst="roundRect">
            <a:avLst/>
          </a:prstGeom>
          <a:solidFill>
            <a:srgbClr val="FFC000">
              <a:alpha val="3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B186BA45-22B7-864D-891E-AAA05D2894E4}"/>
              </a:ext>
            </a:extLst>
          </p:cNvPr>
          <p:cNvSpPr txBox="1"/>
          <p:nvPr/>
        </p:nvSpPr>
        <p:spPr>
          <a:xfrm>
            <a:off x="1799844" y="4188814"/>
            <a:ext cx="1129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/>
              <a:t>neutral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F903DF9C-8D7A-324E-8C45-25DAA34C1DA5}"/>
              </a:ext>
            </a:extLst>
          </p:cNvPr>
          <p:cNvSpPr txBox="1"/>
          <p:nvPr/>
        </p:nvSpPr>
        <p:spPr>
          <a:xfrm>
            <a:off x="3427856" y="1130491"/>
            <a:ext cx="2251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KR" b="1"/>
              <a:t>Depletion region</a:t>
            </a:r>
          </a:p>
        </p:txBody>
      </p: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116DC2F9-0859-7D42-A38B-E833C2491952}"/>
              </a:ext>
            </a:extLst>
          </p:cNvPr>
          <p:cNvCxnSpPr/>
          <p:nvPr/>
        </p:nvCxnSpPr>
        <p:spPr>
          <a:xfrm>
            <a:off x="5565646" y="1969463"/>
            <a:ext cx="9144" cy="2048256"/>
          </a:xfrm>
          <a:prstGeom prst="line">
            <a:avLst/>
          </a:prstGeom>
          <a:ln w="508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933E1B20-F709-124B-BDA2-99321F98ABB1}"/>
              </a:ext>
            </a:extLst>
          </p:cNvPr>
          <p:cNvCxnSpPr/>
          <p:nvPr/>
        </p:nvCxnSpPr>
        <p:spPr>
          <a:xfrm>
            <a:off x="3348996" y="1969463"/>
            <a:ext cx="9144" cy="2048256"/>
          </a:xfrm>
          <a:prstGeom prst="line">
            <a:avLst/>
          </a:prstGeom>
          <a:ln w="508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142EB8FA-1E46-A74F-AC72-7650CA2641E0}"/>
              </a:ext>
            </a:extLst>
          </p:cNvPr>
          <p:cNvCxnSpPr/>
          <p:nvPr/>
        </p:nvCxnSpPr>
        <p:spPr>
          <a:xfrm>
            <a:off x="361008" y="3072246"/>
            <a:ext cx="891720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3068B58F-9E3E-9644-A452-9F7B070DBA61}"/>
              </a:ext>
            </a:extLst>
          </p:cNvPr>
          <p:cNvSpPr txBox="1"/>
          <p:nvPr/>
        </p:nvSpPr>
        <p:spPr>
          <a:xfrm>
            <a:off x="9170676" y="2399746"/>
            <a:ext cx="6960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sz="3600" b="1"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</a:p>
        </p:txBody>
      </p: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C3A42115-B807-944F-ACF2-80C3010FC562}"/>
              </a:ext>
            </a:extLst>
          </p:cNvPr>
          <p:cNvCxnSpPr/>
          <p:nvPr/>
        </p:nvCxnSpPr>
        <p:spPr>
          <a:xfrm>
            <a:off x="9098119" y="2983423"/>
            <a:ext cx="891720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576A188F-6008-744B-94E1-E287F29C694B}"/>
              </a:ext>
            </a:extLst>
          </p:cNvPr>
          <p:cNvCxnSpPr/>
          <p:nvPr/>
        </p:nvCxnSpPr>
        <p:spPr>
          <a:xfrm>
            <a:off x="361008" y="2722912"/>
            <a:ext cx="0" cy="654796"/>
          </a:xfrm>
          <a:prstGeom prst="line">
            <a:avLst/>
          </a:prstGeom>
          <a:ln w="381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49E11622-F863-9543-819C-EE3D5D63F5EB}"/>
              </a:ext>
            </a:extLst>
          </p:cNvPr>
          <p:cNvCxnSpPr>
            <a:cxnSpLocks/>
          </p:cNvCxnSpPr>
          <p:nvPr/>
        </p:nvCxnSpPr>
        <p:spPr>
          <a:xfrm>
            <a:off x="257376" y="2859613"/>
            <a:ext cx="0" cy="425265"/>
          </a:xfrm>
          <a:prstGeom prst="line">
            <a:avLst/>
          </a:prstGeom>
          <a:ln w="381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99108DFB-72B2-1842-9A47-430189164B03}"/>
              </a:ext>
            </a:extLst>
          </p:cNvPr>
          <p:cNvCxnSpPr>
            <a:cxnSpLocks/>
          </p:cNvCxnSpPr>
          <p:nvPr/>
        </p:nvCxnSpPr>
        <p:spPr>
          <a:xfrm>
            <a:off x="135456" y="3006421"/>
            <a:ext cx="0" cy="166340"/>
          </a:xfrm>
          <a:prstGeom prst="line">
            <a:avLst/>
          </a:prstGeom>
          <a:ln w="381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Rectangle 113">
            <a:extLst>
              <a:ext uri="{FF2B5EF4-FFF2-40B4-BE49-F238E27FC236}">
                <a16:creationId xmlns:a16="http://schemas.microsoft.com/office/drawing/2014/main" id="{D576B872-7831-6944-A2F6-C11BD75A1ABF}"/>
              </a:ext>
            </a:extLst>
          </p:cNvPr>
          <p:cNvSpPr/>
          <p:nvPr/>
        </p:nvSpPr>
        <p:spPr>
          <a:xfrm>
            <a:off x="8862141" y="1942962"/>
            <a:ext cx="237583" cy="222199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A4CCDA60-0DE7-5E42-BC52-B512BBC375E7}"/>
              </a:ext>
            </a:extLst>
          </p:cNvPr>
          <p:cNvSpPr txBox="1"/>
          <p:nvPr/>
        </p:nvSpPr>
        <p:spPr>
          <a:xfrm>
            <a:off x="8979410" y="1499823"/>
            <a:ext cx="760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/>
              <a:t>Metal</a:t>
            </a: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8D32CE1E-4185-9444-A3D6-E22959104543}"/>
              </a:ext>
            </a:extLst>
          </p:cNvPr>
          <p:cNvSpPr/>
          <p:nvPr/>
        </p:nvSpPr>
        <p:spPr>
          <a:xfrm>
            <a:off x="7964263" y="1937321"/>
            <a:ext cx="790436" cy="2221992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AF7F3411-7143-4E4F-B55D-0BCECE7D26FB}"/>
              </a:ext>
            </a:extLst>
          </p:cNvPr>
          <p:cNvSpPr txBox="1"/>
          <p:nvPr/>
        </p:nvSpPr>
        <p:spPr>
          <a:xfrm>
            <a:off x="7841394" y="1352546"/>
            <a:ext cx="10207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KR" sz="1600"/>
              <a:t>insulator</a:t>
            </a:r>
          </a:p>
          <a:p>
            <a:pPr algn="ctr"/>
            <a:r>
              <a:rPr lang="en-KR" sz="1600"/>
              <a:t>(SiO</a:t>
            </a:r>
            <a:r>
              <a:rPr lang="en-KR" sz="1600" baseline="-25000"/>
              <a:t>2</a:t>
            </a:r>
            <a:r>
              <a:rPr lang="en-KR" sz="1600"/>
              <a:t>)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809F7FA6-D9FD-2C4A-9169-1A5769ADAC40}"/>
              </a:ext>
            </a:extLst>
          </p:cNvPr>
          <p:cNvSpPr txBox="1"/>
          <p:nvPr/>
        </p:nvSpPr>
        <p:spPr>
          <a:xfrm>
            <a:off x="8398371" y="4001362"/>
            <a:ext cx="6960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sz="3600" b="1"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407EC547-D1CD-C248-82D6-A8096CF7A96B}"/>
              </a:ext>
            </a:extLst>
          </p:cNvPr>
          <p:cNvSpPr txBox="1"/>
          <p:nvPr/>
        </p:nvSpPr>
        <p:spPr>
          <a:xfrm>
            <a:off x="7893311" y="4032504"/>
            <a:ext cx="6960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sz="3600" b="1"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21356585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A45AB3-D1EC-E14C-88A7-6CD344BDC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KR"/>
              <a:t>PN-junction </a:t>
            </a:r>
            <a:r>
              <a:rPr lang="en-KR">
                <a:highlight>
                  <a:srgbClr val="FFFF00"/>
                </a:highlight>
              </a:rPr>
              <a:t>in CCD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116B1A7-FF2D-464F-821C-8080945B56D1}"/>
              </a:ext>
            </a:extLst>
          </p:cNvPr>
          <p:cNvSpPr/>
          <p:nvPr/>
        </p:nvSpPr>
        <p:spPr>
          <a:xfrm>
            <a:off x="1261872" y="1984248"/>
            <a:ext cx="6583680" cy="20482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53695C5-83A4-EA49-A78B-A743E0ADA72A}"/>
              </a:ext>
            </a:extLst>
          </p:cNvPr>
          <p:cNvCxnSpPr>
            <a:stCxn id="4" idx="0"/>
          </p:cNvCxnSpPr>
          <p:nvPr/>
        </p:nvCxnSpPr>
        <p:spPr>
          <a:xfrm>
            <a:off x="4553712" y="1984248"/>
            <a:ext cx="9144" cy="2048256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4C322E1-CB60-774C-876E-D94D35A56DCC}"/>
              </a:ext>
            </a:extLst>
          </p:cNvPr>
          <p:cNvSpPr txBox="1"/>
          <p:nvPr/>
        </p:nvSpPr>
        <p:spPr>
          <a:xfrm>
            <a:off x="1252728" y="1614916"/>
            <a:ext cx="941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>
                <a:solidFill>
                  <a:schemeClr val="accent2"/>
                </a:solidFill>
              </a:rPr>
              <a:t>P-type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A3701F-1E34-5543-AD56-BF9F2768B8BB}"/>
              </a:ext>
            </a:extLst>
          </p:cNvPr>
          <p:cNvSpPr txBox="1"/>
          <p:nvPr/>
        </p:nvSpPr>
        <p:spPr>
          <a:xfrm>
            <a:off x="6699504" y="1614916"/>
            <a:ext cx="1155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KR">
                <a:solidFill>
                  <a:srgbClr val="FFC000"/>
                </a:solidFill>
              </a:rPr>
              <a:t>N-type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86AD42F-D051-0142-863F-2B2352BF50BE}"/>
              </a:ext>
            </a:extLst>
          </p:cNvPr>
          <p:cNvSpPr/>
          <p:nvPr/>
        </p:nvSpPr>
        <p:spPr>
          <a:xfrm>
            <a:off x="1943100" y="2257568"/>
            <a:ext cx="192024" cy="192024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200">
              <a:solidFill>
                <a:schemeClr val="tx1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DC848D3-467E-3842-B65E-D7E549F110B8}"/>
              </a:ext>
            </a:extLst>
          </p:cNvPr>
          <p:cNvSpPr/>
          <p:nvPr/>
        </p:nvSpPr>
        <p:spPr>
          <a:xfrm>
            <a:off x="2510028" y="2257568"/>
            <a:ext cx="192024" cy="192024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200">
              <a:solidFill>
                <a:schemeClr val="tx1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741D107-9207-674B-8D0C-E84207DEE690}"/>
              </a:ext>
            </a:extLst>
          </p:cNvPr>
          <p:cNvSpPr/>
          <p:nvPr/>
        </p:nvSpPr>
        <p:spPr>
          <a:xfrm>
            <a:off x="3074670" y="2257568"/>
            <a:ext cx="192024" cy="192024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200">
              <a:solidFill>
                <a:schemeClr val="tx1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07C01ED-33A6-AF42-A0FC-7DAE38DDD3F0}"/>
              </a:ext>
            </a:extLst>
          </p:cNvPr>
          <p:cNvSpPr/>
          <p:nvPr/>
        </p:nvSpPr>
        <p:spPr>
          <a:xfrm>
            <a:off x="1943100" y="2722912"/>
            <a:ext cx="192024" cy="192024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200">
              <a:solidFill>
                <a:schemeClr val="tx1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08112BA-DEF4-1C43-8064-19B4B5B11B9F}"/>
              </a:ext>
            </a:extLst>
          </p:cNvPr>
          <p:cNvSpPr/>
          <p:nvPr/>
        </p:nvSpPr>
        <p:spPr>
          <a:xfrm>
            <a:off x="2510028" y="2722912"/>
            <a:ext cx="192024" cy="192024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200">
              <a:solidFill>
                <a:schemeClr val="tx1"/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8D44127-81E9-BA48-9471-252CF89B5B1D}"/>
              </a:ext>
            </a:extLst>
          </p:cNvPr>
          <p:cNvSpPr/>
          <p:nvPr/>
        </p:nvSpPr>
        <p:spPr>
          <a:xfrm>
            <a:off x="3074670" y="2722912"/>
            <a:ext cx="192024" cy="192024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200">
              <a:solidFill>
                <a:schemeClr val="tx1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0322E06-FA1F-5D4F-A420-18A4B3251292}"/>
              </a:ext>
            </a:extLst>
          </p:cNvPr>
          <p:cNvSpPr/>
          <p:nvPr/>
        </p:nvSpPr>
        <p:spPr>
          <a:xfrm>
            <a:off x="1943100" y="3188256"/>
            <a:ext cx="192024" cy="192024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200">
              <a:solidFill>
                <a:schemeClr val="tx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BB054A5-31A3-9D4C-976B-121D8730F423}"/>
              </a:ext>
            </a:extLst>
          </p:cNvPr>
          <p:cNvSpPr/>
          <p:nvPr/>
        </p:nvSpPr>
        <p:spPr>
          <a:xfrm>
            <a:off x="2510028" y="3188256"/>
            <a:ext cx="192024" cy="192024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200">
              <a:solidFill>
                <a:schemeClr val="tx1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1CC82AD-7B43-1D43-8C10-297A137A6302}"/>
              </a:ext>
            </a:extLst>
          </p:cNvPr>
          <p:cNvSpPr/>
          <p:nvPr/>
        </p:nvSpPr>
        <p:spPr>
          <a:xfrm>
            <a:off x="3074670" y="3188256"/>
            <a:ext cx="192024" cy="192024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200">
              <a:solidFill>
                <a:schemeClr val="tx1"/>
              </a:solidFill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0FDDE03-557B-1645-839B-04AD8FF26729}"/>
              </a:ext>
            </a:extLst>
          </p:cNvPr>
          <p:cNvSpPr/>
          <p:nvPr/>
        </p:nvSpPr>
        <p:spPr>
          <a:xfrm>
            <a:off x="1943100" y="3653600"/>
            <a:ext cx="192024" cy="192024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200">
              <a:solidFill>
                <a:schemeClr val="tx1"/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C44274C-3D9E-C549-B84C-4B146D4A7D7F}"/>
              </a:ext>
            </a:extLst>
          </p:cNvPr>
          <p:cNvSpPr/>
          <p:nvPr/>
        </p:nvSpPr>
        <p:spPr>
          <a:xfrm>
            <a:off x="2510028" y="3653600"/>
            <a:ext cx="192024" cy="192024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200">
              <a:solidFill>
                <a:schemeClr val="tx1"/>
              </a:solidFill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86EF9B5-9177-E740-9E3B-A99CBFF537CC}"/>
              </a:ext>
            </a:extLst>
          </p:cNvPr>
          <p:cNvSpPr/>
          <p:nvPr/>
        </p:nvSpPr>
        <p:spPr>
          <a:xfrm>
            <a:off x="3074670" y="3653600"/>
            <a:ext cx="192024" cy="192024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200">
              <a:solidFill>
                <a:schemeClr val="tx1"/>
              </a:solidFill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6C95395-68F1-5644-AC0C-F301AEB0E2CB}"/>
              </a:ext>
            </a:extLst>
          </p:cNvPr>
          <p:cNvSpPr/>
          <p:nvPr/>
        </p:nvSpPr>
        <p:spPr>
          <a:xfrm>
            <a:off x="1373886" y="2257568"/>
            <a:ext cx="192024" cy="192024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200">
              <a:solidFill>
                <a:schemeClr val="tx1"/>
              </a:solidFill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2D7A58A-2171-6040-9536-0968719D8764}"/>
              </a:ext>
            </a:extLst>
          </p:cNvPr>
          <p:cNvSpPr/>
          <p:nvPr/>
        </p:nvSpPr>
        <p:spPr>
          <a:xfrm>
            <a:off x="1373886" y="2722912"/>
            <a:ext cx="192024" cy="192024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200">
              <a:solidFill>
                <a:schemeClr val="tx1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53165E3-A46E-ED4E-9DEC-BC392688AF8D}"/>
              </a:ext>
            </a:extLst>
          </p:cNvPr>
          <p:cNvSpPr/>
          <p:nvPr/>
        </p:nvSpPr>
        <p:spPr>
          <a:xfrm>
            <a:off x="1373886" y="3188256"/>
            <a:ext cx="192024" cy="192024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200">
              <a:solidFill>
                <a:schemeClr val="tx1"/>
              </a:solidFill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9D24CAE-546F-FA4B-8F24-661B3C93479E}"/>
              </a:ext>
            </a:extLst>
          </p:cNvPr>
          <p:cNvSpPr/>
          <p:nvPr/>
        </p:nvSpPr>
        <p:spPr>
          <a:xfrm>
            <a:off x="1373886" y="3653600"/>
            <a:ext cx="192024" cy="192024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200">
              <a:solidFill>
                <a:schemeClr val="tx1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A4D07CA-7BF9-CC4D-9CC1-7C842B906DB9}"/>
              </a:ext>
            </a:extLst>
          </p:cNvPr>
          <p:cNvSpPr/>
          <p:nvPr/>
        </p:nvSpPr>
        <p:spPr>
          <a:xfrm>
            <a:off x="6261545" y="2244645"/>
            <a:ext cx="192024" cy="192024"/>
          </a:xfrm>
          <a:prstGeom prst="ellipse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0B39C17-DF01-7C4D-8099-3DE6726F0FED}"/>
              </a:ext>
            </a:extLst>
          </p:cNvPr>
          <p:cNvSpPr/>
          <p:nvPr/>
        </p:nvSpPr>
        <p:spPr>
          <a:xfrm>
            <a:off x="6261545" y="2709989"/>
            <a:ext cx="192024" cy="192024"/>
          </a:xfrm>
          <a:prstGeom prst="ellipse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BC350AEC-6058-F847-86AB-C856317A105B}"/>
              </a:ext>
            </a:extLst>
          </p:cNvPr>
          <p:cNvSpPr/>
          <p:nvPr/>
        </p:nvSpPr>
        <p:spPr>
          <a:xfrm>
            <a:off x="6261545" y="3172761"/>
            <a:ext cx="192024" cy="192024"/>
          </a:xfrm>
          <a:prstGeom prst="ellipse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1B787262-1C0C-7E48-AA07-9A922381E836}"/>
              </a:ext>
            </a:extLst>
          </p:cNvPr>
          <p:cNvSpPr/>
          <p:nvPr/>
        </p:nvSpPr>
        <p:spPr>
          <a:xfrm>
            <a:off x="6256973" y="3640677"/>
            <a:ext cx="192024" cy="192024"/>
          </a:xfrm>
          <a:prstGeom prst="ellipse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63544157-44D8-AC43-8F06-10E73344280F}"/>
              </a:ext>
            </a:extLst>
          </p:cNvPr>
          <p:cNvSpPr/>
          <p:nvPr/>
        </p:nvSpPr>
        <p:spPr>
          <a:xfrm>
            <a:off x="6567105" y="2244645"/>
            <a:ext cx="192024" cy="192024"/>
          </a:xfrm>
          <a:prstGeom prst="ellipse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191202C-A220-B348-A435-FCE47C9916D5}"/>
              </a:ext>
            </a:extLst>
          </p:cNvPr>
          <p:cNvSpPr/>
          <p:nvPr/>
        </p:nvSpPr>
        <p:spPr>
          <a:xfrm>
            <a:off x="6567105" y="2709989"/>
            <a:ext cx="192024" cy="192024"/>
          </a:xfrm>
          <a:prstGeom prst="ellipse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B538C03B-450C-7A45-BDB5-DE7118001E01}"/>
              </a:ext>
            </a:extLst>
          </p:cNvPr>
          <p:cNvSpPr/>
          <p:nvPr/>
        </p:nvSpPr>
        <p:spPr>
          <a:xfrm>
            <a:off x="6567105" y="3172761"/>
            <a:ext cx="192024" cy="192024"/>
          </a:xfrm>
          <a:prstGeom prst="ellipse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1D303E9A-43DF-5A49-B487-2037E4AAA97F}"/>
              </a:ext>
            </a:extLst>
          </p:cNvPr>
          <p:cNvSpPr/>
          <p:nvPr/>
        </p:nvSpPr>
        <p:spPr>
          <a:xfrm>
            <a:off x="6562533" y="3640677"/>
            <a:ext cx="192024" cy="192024"/>
          </a:xfrm>
          <a:prstGeom prst="ellipse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2DC83D7-47DE-394B-9466-D8F8C8471E12}"/>
              </a:ext>
            </a:extLst>
          </p:cNvPr>
          <p:cNvSpPr/>
          <p:nvPr/>
        </p:nvSpPr>
        <p:spPr>
          <a:xfrm>
            <a:off x="7138605" y="2244645"/>
            <a:ext cx="192024" cy="192024"/>
          </a:xfrm>
          <a:prstGeom prst="ellipse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B23A718A-178F-5041-BEB4-53CF99B6A03E}"/>
              </a:ext>
            </a:extLst>
          </p:cNvPr>
          <p:cNvSpPr/>
          <p:nvPr/>
        </p:nvSpPr>
        <p:spPr>
          <a:xfrm>
            <a:off x="7138605" y="2709989"/>
            <a:ext cx="192024" cy="192024"/>
          </a:xfrm>
          <a:prstGeom prst="ellipse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CBDA753E-7FBA-3D49-8B7B-A7FAEEB55B23}"/>
              </a:ext>
            </a:extLst>
          </p:cNvPr>
          <p:cNvSpPr/>
          <p:nvPr/>
        </p:nvSpPr>
        <p:spPr>
          <a:xfrm>
            <a:off x="7138605" y="3172761"/>
            <a:ext cx="192024" cy="192024"/>
          </a:xfrm>
          <a:prstGeom prst="ellipse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DD3A82F-1941-4C44-862D-5C490F3B69D8}"/>
              </a:ext>
            </a:extLst>
          </p:cNvPr>
          <p:cNvSpPr/>
          <p:nvPr/>
        </p:nvSpPr>
        <p:spPr>
          <a:xfrm>
            <a:off x="7134033" y="3640677"/>
            <a:ext cx="192024" cy="192024"/>
          </a:xfrm>
          <a:prstGeom prst="ellipse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DE2111E5-9BDE-E646-8185-A2BED2918040}"/>
              </a:ext>
            </a:extLst>
          </p:cNvPr>
          <p:cNvSpPr/>
          <p:nvPr/>
        </p:nvSpPr>
        <p:spPr>
          <a:xfrm>
            <a:off x="7550658" y="2257568"/>
            <a:ext cx="192024" cy="192024"/>
          </a:xfrm>
          <a:prstGeom prst="ellipse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75182BB5-F0ED-094F-90C6-B78A6BFA7213}"/>
              </a:ext>
            </a:extLst>
          </p:cNvPr>
          <p:cNvSpPr/>
          <p:nvPr/>
        </p:nvSpPr>
        <p:spPr>
          <a:xfrm>
            <a:off x="7550658" y="2722912"/>
            <a:ext cx="192024" cy="192024"/>
          </a:xfrm>
          <a:prstGeom prst="ellipse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1DD2ABE4-0704-B144-A56F-F9D34AD2DC6E}"/>
              </a:ext>
            </a:extLst>
          </p:cNvPr>
          <p:cNvSpPr/>
          <p:nvPr/>
        </p:nvSpPr>
        <p:spPr>
          <a:xfrm>
            <a:off x="7550658" y="3185684"/>
            <a:ext cx="192024" cy="192024"/>
          </a:xfrm>
          <a:prstGeom prst="ellipse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B89B989A-CC2A-9D44-BB2A-69C805954497}"/>
              </a:ext>
            </a:extLst>
          </p:cNvPr>
          <p:cNvSpPr/>
          <p:nvPr/>
        </p:nvSpPr>
        <p:spPr>
          <a:xfrm>
            <a:off x="7546086" y="3653600"/>
            <a:ext cx="192024" cy="192024"/>
          </a:xfrm>
          <a:prstGeom prst="ellipse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CC9B9A11-93A1-4F46-A6A0-1676CD2EE965}"/>
              </a:ext>
            </a:extLst>
          </p:cNvPr>
          <p:cNvSpPr/>
          <p:nvPr/>
        </p:nvSpPr>
        <p:spPr>
          <a:xfrm>
            <a:off x="1831848" y="2414878"/>
            <a:ext cx="192024" cy="19202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20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8513A74D-E99E-2C47-8474-F01D64B3A8C2}"/>
              </a:ext>
            </a:extLst>
          </p:cNvPr>
          <p:cNvSpPr/>
          <p:nvPr/>
        </p:nvSpPr>
        <p:spPr>
          <a:xfrm>
            <a:off x="2398776" y="2414878"/>
            <a:ext cx="192024" cy="19202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20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500AC1D4-73C4-E743-BE28-4D8CA2A1E0EB}"/>
              </a:ext>
            </a:extLst>
          </p:cNvPr>
          <p:cNvSpPr/>
          <p:nvPr/>
        </p:nvSpPr>
        <p:spPr>
          <a:xfrm>
            <a:off x="2963418" y="2414878"/>
            <a:ext cx="192024" cy="19202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20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2D0B5A04-C6D2-5A42-A169-967B380C607D}"/>
              </a:ext>
            </a:extLst>
          </p:cNvPr>
          <p:cNvSpPr/>
          <p:nvPr/>
        </p:nvSpPr>
        <p:spPr>
          <a:xfrm>
            <a:off x="3528060" y="2414878"/>
            <a:ext cx="192024" cy="19202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20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96F6DC44-B4F9-1740-89F9-13D211E2A6F5}"/>
              </a:ext>
            </a:extLst>
          </p:cNvPr>
          <p:cNvSpPr/>
          <p:nvPr/>
        </p:nvSpPr>
        <p:spPr>
          <a:xfrm>
            <a:off x="4092702" y="2414878"/>
            <a:ext cx="192024" cy="19202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20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A90BFDD9-E42C-D245-8701-3FFC09AA8B50}"/>
              </a:ext>
            </a:extLst>
          </p:cNvPr>
          <p:cNvSpPr/>
          <p:nvPr/>
        </p:nvSpPr>
        <p:spPr>
          <a:xfrm>
            <a:off x="1831848" y="2880222"/>
            <a:ext cx="192024" cy="19202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20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3D9CBE9C-B102-D849-A8C6-FB9F5A2EEFB9}"/>
              </a:ext>
            </a:extLst>
          </p:cNvPr>
          <p:cNvSpPr/>
          <p:nvPr/>
        </p:nvSpPr>
        <p:spPr>
          <a:xfrm>
            <a:off x="2398776" y="2880222"/>
            <a:ext cx="192024" cy="19202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20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BCD8B43A-83C7-AD45-99DC-251C3101F4A8}"/>
              </a:ext>
            </a:extLst>
          </p:cNvPr>
          <p:cNvSpPr/>
          <p:nvPr/>
        </p:nvSpPr>
        <p:spPr>
          <a:xfrm>
            <a:off x="2963418" y="2880222"/>
            <a:ext cx="192024" cy="19202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20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545BE030-8162-5643-ABC3-BE2EA3439BFA}"/>
              </a:ext>
            </a:extLst>
          </p:cNvPr>
          <p:cNvSpPr/>
          <p:nvPr/>
        </p:nvSpPr>
        <p:spPr>
          <a:xfrm>
            <a:off x="3528060" y="2880222"/>
            <a:ext cx="192024" cy="19202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20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E000D695-E24F-6D44-9AE8-36565D127A4F}"/>
              </a:ext>
            </a:extLst>
          </p:cNvPr>
          <p:cNvSpPr/>
          <p:nvPr/>
        </p:nvSpPr>
        <p:spPr>
          <a:xfrm>
            <a:off x="4092702" y="2880222"/>
            <a:ext cx="192024" cy="19202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20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CFEE7C83-63C6-3C4E-8655-EFE9AE5BA134}"/>
              </a:ext>
            </a:extLst>
          </p:cNvPr>
          <p:cNvSpPr/>
          <p:nvPr/>
        </p:nvSpPr>
        <p:spPr>
          <a:xfrm>
            <a:off x="1831848" y="3345566"/>
            <a:ext cx="192024" cy="19202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20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124EA7A9-4842-D147-B76E-024A8BFEC85E}"/>
              </a:ext>
            </a:extLst>
          </p:cNvPr>
          <p:cNvSpPr/>
          <p:nvPr/>
        </p:nvSpPr>
        <p:spPr>
          <a:xfrm>
            <a:off x="2398776" y="3345566"/>
            <a:ext cx="192024" cy="19202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20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E6D464C0-CFF0-294F-9F7F-BBF30BCD8DAB}"/>
              </a:ext>
            </a:extLst>
          </p:cNvPr>
          <p:cNvSpPr/>
          <p:nvPr/>
        </p:nvSpPr>
        <p:spPr>
          <a:xfrm>
            <a:off x="2963418" y="3345566"/>
            <a:ext cx="192024" cy="19202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20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95FE05BE-5367-934D-8930-195740E3837B}"/>
              </a:ext>
            </a:extLst>
          </p:cNvPr>
          <p:cNvSpPr/>
          <p:nvPr/>
        </p:nvSpPr>
        <p:spPr>
          <a:xfrm>
            <a:off x="3528060" y="3345566"/>
            <a:ext cx="192024" cy="19202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20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015AAA3A-D9A6-0B48-9DE2-4A9C756269D0}"/>
              </a:ext>
            </a:extLst>
          </p:cNvPr>
          <p:cNvSpPr/>
          <p:nvPr/>
        </p:nvSpPr>
        <p:spPr>
          <a:xfrm>
            <a:off x="4092702" y="3345566"/>
            <a:ext cx="192024" cy="19202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20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E8B92D3D-1C20-0B43-9DAB-F840B28C0BF9}"/>
              </a:ext>
            </a:extLst>
          </p:cNvPr>
          <p:cNvSpPr/>
          <p:nvPr/>
        </p:nvSpPr>
        <p:spPr>
          <a:xfrm>
            <a:off x="1831848" y="3810910"/>
            <a:ext cx="192024" cy="19202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20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3D07C5DF-1B32-5047-B4DE-BA2C3A12ECF6}"/>
              </a:ext>
            </a:extLst>
          </p:cNvPr>
          <p:cNvSpPr/>
          <p:nvPr/>
        </p:nvSpPr>
        <p:spPr>
          <a:xfrm>
            <a:off x="2398776" y="3810910"/>
            <a:ext cx="192024" cy="19202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20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0555976E-A13F-1D4F-B940-00554948A4EC}"/>
              </a:ext>
            </a:extLst>
          </p:cNvPr>
          <p:cNvSpPr/>
          <p:nvPr/>
        </p:nvSpPr>
        <p:spPr>
          <a:xfrm>
            <a:off x="2963418" y="3810910"/>
            <a:ext cx="192024" cy="19202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20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9AC108CE-5B9A-6B42-820E-EDC6B615DE09}"/>
              </a:ext>
            </a:extLst>
          </p:cNvPr>
          <p:cNvSpPr/>
          <p:nvPr/>
        </p:nvSpPr>
        <p:spPr>
          <a:xfrm>
            <a:off x="3528060" y="3810910"/>
            <a:ext cx="192024" cy="19202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20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B3382A95-ABB1-FB4C-8525-47996530CE74}"/>
              </a:ext>
            </a:extLst>
          </p:cNvPr>
          <p:cNvSpPr/>
          <p:nvPr/>
        </p:nvSpPr>
        <p:spPr>
          <a:xfrm>
            <a:off x="4092702" y="3810910"/>
            <a:ext cx="192024" cy="19202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20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C7B98EE1-01C5-9340-B3FE-C7FC82012EAD}"/>
              </a:ext>
            </a:extLst>
          </p:cNvPr>
          <p:cNvSpPr/>
          <p:nvPr/>
        </p:nvSpPr>
        <p:spPr>
          <a:xfrm>
            <a:off x="1262634" y="2414878"/>
            <a:ext cx="192024" cy="19202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20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C91E02B7-75FA-3446-BFCE-22AEB0D8A0CF}"/>
              </a:ext>
            </a:extLst>
          </p:cNvPr>
          <p:cNvSpPr/>
          <p:nvPr/>
        </p:nvSpPr>
        <p:spPr>
          <a:xfrm>
            <a:off x="1262634" y="2880222"/>
            <a:ext cx="192024" cy="19202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20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AB38C5C1-6A62-C34A-99B4-3F1B2D61D104}"/>
              </a:ext>
            </a:extLst>
          </p:cNvPr>
          <p:cNvSpPr/>
          <p:nvPr/>
        </p:nvSpPr>
        <p:spPr>
          <a:xfrm>
            <a:off x="1262634" y="3345566"/>
            <a:ext cx="192024" cy="19202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20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B2CCC870-C66B-9E4E-BDC0-0B00846C58ED}"/>
              </a:ext>
            </a:extLst>
          </p:cNvPr>
          <p:cNvSpPr/>
          <p:nvPr/>
        </p:nvSpPr>
        <p:spPr>
          <a:xfrm>
            <a:off x="1262634" y="3810910"/>
            <a:ext cx="192024" cy="19202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20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B48C5888-7750-8D41-A885-32589068FC0A}"/>
              </a:ext>
            </a:extLst>
          </p:cNvPr>
          <p:cNvSpPr/>
          <p:nvPr/>
        </p:nvSpPr>
        <p:spPr>
          <a:xfrm>
            <a:off x="5176268" y="2396590"/>
            <a:ext cx="192024" cy="192024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</a:rPr>
              <a:t>P</a:t>
            </a: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8D1927C2-C3F3-304A-930F-D95073723CE4}"/>
              </a:ext>
            </a:extLst>
          </p:cNvPr>
          <p:cNvSpPr/>
          <p:nvPr/>
        </p:nvSpPr>
        <p:spPr>
          <a:xfrm>
            <a:off x="5743196" y="2396590"/>
            <a:ext cx="192024" cy="192024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</a:rPr>
              <a:t>P</a:t>
            </a: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B0D82084-E494-6747-BA26-A278DCE4B746}"/>
              </a:ext>
            </a:extLst>
          </p:cNvPr>
          <p:cNvSpPr/>
          <p:nvPr/>
        </p:nvSpPr>
        <p:spPr>
          <a:xfrm>
            <a:off x="6307838" y="2396590"/>
            <a:ext cx="192024" cy="192024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</a:rPr>
              <a:t>P</a:t>
            </a: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83F19760-BA0D-D846-959F-B65F6713E39C}"/>
              </a:ext>
            </a:extLst>
          </p:cNvPr>
          <p:cNvSpPr/>
          <p:nvPr/>
        </p:nvSpPr>
        <p:spPr>
          <a:xfrm>
            <a:off x="6872480" y="2396590"/>
            <a:ext cx="192024" cy="192024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</a:rPr>
              <a:t>P</a:t>
            </a: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AE451263-5945-924A-BA43-79DB64035357}"/>
              </a:ext>
            </a:extLst>
          </p:cNvPr>
          <p:cNvSpPr/>
          <p:nvPr/>
        </p:nvSpPr>
        <p:spPr>
          <a:xfrm>
            <a:off x="7437122" y="2396590"/>
            <a:ext cx="192024" cy="192024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</a:rPr>
              <a:t>P</a:t>
            </a: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1ADA4029-B0C5-5741-8D27-5166D75230EA}"/>
              </a:ext>
            </a:extLst>
          </p:cNvPr>
          <p:cNvSpPr/>
          <p:nvPr/>
        </p:nvSpPr>
        <p:spPr>
          <a:xfrm>
            <a:off x="5176268" y="2861934"/>
            <a:ext cx="192024" cy="192024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</a:rPr>
              <a:t>P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AF494B15-823C-7F46-B8B4-8A168A075E37}"/>
              </a:ext>
            </a:extLst>
          </p:cNvPr>
          <p:cNvSpPr/>
          <p:nvPr/>
        </p:nvSpPr>
        <p:spPr>
          <a:xfrm>
            <a:off x="5743196" y="2861934"/>
            <a:ext cx="192024" cy="192024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</a:rPr>
              <a:t>P</a:t>
            </a: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3D5C6A38-245C-D048-9E40-A6D5E4E97A23}"/>
              </a:ext>
            </a:extLst>
          </p:cNvPr>
          <p:cNvSpPr/>
          <p:nvPr/>
        </p:nvSpPr>
        <p:spPr>
          <a:xfrm>
            <a:off x="6307838" y="2861934"/>
            <a:ext cx="192024" cy="192024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</a:rPr>
              <a:t>P</a:t>
            </a: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2BA3E87B-CED7-E046-AAFD-705C3C65604A}"/>
              </a:ext>
            </a:extLst>
          </p:cNvPr>
          <p:cNvSpPr/>
          <p:nvPr/>
        </p:nvSpPr>
        <p:spPr>
          <a:xfrm>
            <a:off x="6872480" y="2861934"/>
            <a:ext cx="192024" cy="192024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</a:rPr>
              <a:t>P</a:t>
            </a: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700C5722-1B0D-6D4B-84BC-8A1660204CB8}"/>
              </a:ext>
            </a:extLst>
          </p:cNvPr>
          <p:cNvSpPr/>
          <p:nvPr/>
        </p:nvSpPr>
        <p:spPr>
          <a:xfrm>
            <a:off x="7437122" y="2861934"/>
            <a:ext cx="192024" cy="192024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</a:rPr>
              <a:t>P</a:t>
            </a: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D12A9879-02CE-4645-A259-8DF6A5879422}"/>
              </a:ext>
            </a:extLst>
          </p:cNvPr>
          <p:cNvSpPr/>
          <p:nvPr/>
        </p:nvSpPr>
        <p:spPr>
          <a:xfrm>
            <a:off x="5176268" y="3327278"/>
            <a:ext cx="192024" cy="192024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</a:rPr>
              <a:t>P</a:t>
            </a: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90E2AD54-7D79-4141-9861-EF8AECCDA744}"/>
              </a:ext>
            </a:extLst>
          </p:cNvPr>
          <p:cNvSpPr/>
          <p:nvPr/>
        </p:nvSpPr>
        <p:spPr>
          <a:xfrm>
            <a:off x="5743196" y="3327278"/>
            <a:ext cx="192024" cy="192024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</a:rPr>
              <a:t>P</a:t>
            </a: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7B2CA0DE-2AF1-D947-8602-A858EF9322E8}"/>
              </a:ext>
            </a:extLst>
          </p:cNvPr>
          <p:cNvSpPr/>
          <p:nvPr/>
        </p:nvSpPr>
        <p:spPr>
          <a:xfrm>
            <a:off x="6307838" y="3327278"/>
            <a:ext cx="192024" cy="192024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</a:rPr>
              <a:t>P</a:t>
            </a: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182A1A2B-0C18-A644-9290-0074F5A3633B}"/>
              </a:ext>
            </a:extLst>
          </p:cNvPr>
          <p:cNvSpPr/>
          <p:nvPr/>
        </p:nvSpPr>
        <p:spPr>
          <a:xfrm>
            <a:off x="6872480" y="3327278"/>
            <a:ext cx="192024" cy="192024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</a:rPr>
              <a:t>P</a:t>
            </a: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0D764AF5-B2EE-2344-9301-CB7EA99F566D}"/>
              </a:ext>
            </a:extLst>
          </p:cNvPr>
          <p:cNvSpPr/>
          <p:nvPr/>
        </p:nvSpPr>
        <p:spPr>
          <a:xfrm>
            <a:off x="7437122" y="3327278"/>
            <a:ext cx="192024" cy="192024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</a:rPr>
              <a:t>P</a:t>
            </a: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1FC8C1B5-15A4-414F-AC82-9D85A3F5E6A8}"/>
              </a:ext>
            </a:extLst>
          </p:cNvPr>
          <p:cNvSpPr/>
          <p:nvPr/>
        </p:nvSpPr>
        <p:spPr>
          <a:xfrm>
            <a:off x="5176268" y="3792622"/>
            <a:ext cx="192024" cy="192024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</a:rPr>
              <a:t>P</a:t>
            </a: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AB80547F-B5B7-A545-86B9-7C768BF4C696}"/>
              </a:ext>
            </a:extLst>
          </p:cNvPr>
          <p:cNvSpPr/>
          <p:nvPr/>
        </p:nvSpPr>
        <p:spPr>
          <a:xfrm>
            <a:off x="5743196" y="3792622"/>
            <a:ext cx="192024" cy="192024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</a:rPr>
              <a:t>P</a:t>
            </a: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4DCBEFDA-6669-3F47-B852-BA967A03A677}"/>
              </a:ext>
            </a:extLst>
          </p:cNvPr>
          <p:cNvSpPr/>
          <p:nvPr/>
        </p:nvSpPr>
        <p:spPr>
          <a:xfrm>
            <a:off x="6307838" y="3792622"/>
            <a:ext cx="192024" cy="192024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</a:rPr>
              <a:t>P</a:t>
            </a: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67D07AB9-EF59-D44D-AED3-8EFD1D88F827}"/>
              </a:ext>
            </a:extLst>
          </p:cNvPr>
          <p:cNvSpPr/>
          <p:nvPr/>
        </p:nvSpPr>
        <p:spPr>
          <a:xfrm>
            <a:off x="6872480" y="3792622"/>
            <a:ext cx="192024" cy="192024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</a:rPr>
              <a:t>P</a:t>
            </a: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5B9D9BAD-48AE-594A-B6A9-CAAD08268D71}"/>
              </a:ext>
            </a:extLst>
          </p:cNvPr>
          <p:cNvSpPr/>
          <p:nvPr/>
        </p:nvSpPr>
        <p:spPr>
          <a:xfrm>
            <a:off x="7437122" y="3792622"/>
            <a:ext cx="192024" cy="192024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</a:rPr>
              <a:t>P</a:t>
            </a: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642A31B4-4E8D-464A-B6AB-099A1D9D316D}"/>
              </a:ext>
            </a:extLst>
          </p:cNvPr>
          <p:cNvSpPr/>
          <p:nvPr/>
        </p:nvSpPr>
        <p:spPr>
          <a:xfrm>
            <a:off x="4607054" y="2396590"/>
            <a:ext cx="192024" cy="192024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</a:rPr>
              <a:t>P</a:t>
            </a: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EA9E6376-133F-C24E-9C93-287B2A54150B}"/>
              </a:ext>
            </a:extLst>
          </p:cNvPr>
          <p:cNvSpPr/>
          <p:nvPr/>
        </p:nvSpPr>
        <p:spPr>
          <a:xfrm>
            <a:off x="4607054" y="2861934"/>
            <a:ext cx="192024" cy="192024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</a:rPr>
              <a:t>P</a:t>
            </a: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D3913C08-602C-A043-A9EF-B3056CE16F00}"/>
              </a:ext>
            </a:extLst>
          </p:cNvPr>
          <p:cNvSpPr/>
          <p:nvPr/>
        </p:nvSpPr>
        <p:spPr>
          <a:xfrm>
            <a:off x="4607054" y="3327278"/>
            <a:ext cx="192024" cy="192024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</a:rPr>
              <a:t>P</a:t>
            </a: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C63E8214-6504-0941-8DF7-15DC250EFE8C}"/>
              </a:ext>
            </a:extLst>
          </p:cNvPr>
          <p:cNvSpPr/>
          <p:nvPr/>
        </p:nvSpPr>
        <p:spPr>
          <a:xfrm>
            <a:off x="4607054" y="3792622"/>
            <a:ext cx="192024" cy="192024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</a:rPr>
              <a:t>P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6BB87D14-DDCB-C84B-A176-639BA4F6BD53}"/>
              </a:ext>
            </a:extLst>
          </p:cNvPr>
          <p:cNvSpPr txBox="1"/>
          <p:nvPr/>
        </p:nvSpPr>
        <p:spPr>
          <a:xfrm>
            <a:off x="4562856" y="1586277"/>
            <a:ext cx="560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(+)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BF23CC10-65CB-BE41-8249-86F1A1D26B76}"/>
              </a:ext>
            </a:extLst>
          </p:cNvPr>
          <p:cNvSpPr txBox="1"/>
          <p:nvPr/>
        </p:nvSpPr>
        <p:spPr>
          <a:xfrm>
            <a:off x="4004691" y="1590987"/>
            <a:ext cx="560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>
                <a:solidFill>
                  <a:srgbClr val="FFC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(-)</a:t>
            </a:r>
          </a:p>
        </p:txBody>
      </p:sp>
      <p:sp>
        <p:nvSpPr>
          <p:cNvPr id="90" name="Rounded Rectangle 89">
            <a:extLst>
              <a:ext uri="{FF2B5EF4-FFF2-40B4-BE49-F238E27FC236}">
                <a16:creationId xmlns:a16="http://schemas.microsoft.com/office/drawing/2014/main" id="{B6CC347D-7A3A-784D-AB22-AE5E5A457A11}"/>
              </a:ext>
            </a:extLst>
          </p:cNvPr>
          <p:cNvSpPr/>
          <p:nvPr/>
        </p:nvSpPr>
        <p:spPr>
          <a:xfrm>
            <a:off x="4607054" y="1984248"/>
            <a:ext cx="919736" cy="2018686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91" name="Rounded Rectangle 90">
            <a:extLst>
              <a:ext uri="{FF2B5EF4-FFF2-40B4-BE49-F238E27FC236}">
                <a16:creationId xmlns:a16="http://schemas.microsoft.com/office/drawing/2014/main" id="{2DBFFFB5-BED7-BD46-94CA-DEE87C6E4320}"/>
              </a:ext>
            </a:extLst>
          </p:cNvPr>
          <p:cNvSpPr/>
          <p:nvPr/>
        </p:nvSpPr>
        <p:spPr>
          <a:xfrm>
            <a:off x="3425954" y="1984248"/>
            <a:ext cx="1072136" cy="2018686"/>
          </a:xfrm>
          <a:prstGeom prst="roundRect">
            <a:avLst/>
          </a:prstGeom>
          <a:solidFill>
            <a:srgbClr val="FFC000">
              <a:alpha val="3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F903DF9C-8D7A-324E-8C45-25DAA34C1DA5}"/>
              </a:ext>
            </a:extLst>
          </p:cNvPr>
          <p:cNvSpPr txBox="1"/>
          <p:nvPr/>
        </p:nvSpPr>
        <p:spPr>
          <a:xfrm>
            <a:off x="3427856" y="1130491"/>
            <a:ext cx="2251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KR" b="1"/>
              <a:t>Depletion region</a:t>
            </a:r>
          </a:p>
        </p:txBody>
      </p: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116DC2F9-0859-7D42-A38B-E833C2491952}"/>
              </a:ext>
            </a:extLst>
          </p:cNvPr>
          <p:cNvCxnSpPr/>
          <p:nvPr/>
        </p:nvCxnSpPr>
        <p:spPr>
          <a:xfrm>
            <a:off x="5565646" y="1969463"/>
            <a:ext cx="9144" cy="2048256"/>
          </a:xfrm>
          <a:prstGeom prst="line">
            <a:avLst/>
          </a:prstGeom>
          <a:ln w="508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933E1B20-F709-124B-BDA2-99321F98ABB1}"/>
              </a:ext>
            </a:extLst>
          </p:cNvPr>
          <p:cNvCxnSpPr/>
          <p:nvPr/>
        </p:nvCxnSpPr>
        <p:spPr>
          <a:xfrm>
            <a:off x="3348996" y="1969463"/>
            <a:ext cx="9144" cy="2048256"/>
          </a:xfrm>
          <a:prstGeom prst="line">
            <a:avLst/>
          </a:prstGeom>
          <a:ln w="508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142EB8FA-1E46-A74F-AC72-7650CA2641E0}"/>
              </a:ext>
            </a:extLst>
          </p:cNvPr>
          <p:cNvCxnSpPr/>
          <p:nvPr/>
        </p:nvCxnSpPr>
        <p:spPr>
          <a:xfrm>
            <a:off x="361008" y="3072246"/>
            <a:ext cx="891720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3068B58F-9E3E-9644-A452-9F7B070DBA61}"/>
              </a:ext>
            </a:extLst>
          </p:cNvPr>
          <p:cNvSpPr txBox="1"/>
          <p:nvPr/>
        </p:nvSpPr>
        <p:spPr>
          <a:xfrm>
            <a:off x="9170676" y="2399746"/>
            <a:ext cx="6960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sz="3600" b="1"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</a:p>
        </p:txBody>
      </p: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C3A42115-B807-944F-ACF2-80C3010FC562}"/>
              </a:ext>
            </a:extLst>
          </p:cNvPr>
          <p:cNvCxnSpPr/>
          <p:nvPr/>
        </p:nvCxnSpPr>
        <p:spPr>
          <a:xfrm>
            <a:off x="9098119" y="2983423"/>
            <a:ext cx="891720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576A188F-6008-744B-94E1-E287F29C694B}"/>
              </a:ext>
            </a:extLst>
          </p:cNvPr>
          <p:cNvCxnSpPr/>
          <p:nvPr/>
        </p:nvCxnSpPr>
        <p:spPr>
          <a:xfrm>
            <a:off x="361008" y="2722912"/>
            <a:ext cx="0" cy="654796"/>
          </a:xfrm>
          <a:prstGeom prst="line">
            <a:avLst/>
          </a:prstGeom>
          <a:ln w="381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49E11622-F863-9543-819C-EE3D5D63F5EB}"/>
              </a:ext>
            </a:extLst>
          </p:cNvPr>
          <p:cNvCxnSpPr>
            <a:cxnSpLocks/>
          </p:cNvCxnSpPr>
          <p:nvPr/>
        </p:nvCxnSpPr>
        <p:spPr>
          <a:xfrm>
            <a:off x="257376" y="2859613"/>
            <a:ext cx="0" cy="425265"/>
          </a:xfrm>
          <a:prstGeom prst="line">
            <a:avLst/>
          </a:prstGeom>
          <a:ln w="381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99108DFB-72B2-1842-9A47-430189164B03}"/>
              </a:ext>
            </a:extLst>
          </p:cNvPr>
          <p:cNvCxnSpPr>
            <a:cxnSpLocks/>
          </p:cNvCxnSpPr>
          <p:nvPr/>
        </p:nvCxnSpPr>
        <p:spPr>
          <a:xfrm>
            <a:off x="135456" y="3006421"/>
            <a:ext cx="0" cy="166340"/>
          </a:xfrm>
          <a:prstGeom prst="line">
            <a:avLst/>
          </a:prstGeom>
          <a:ln w="381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Rectangle 113">
            <a:extLst>
              <a:ext uri="{FF2B5EF4-FFF2-40B4-BE49-F238E27FC236}">
                <a16:creationId xmlns:a16="http://schemas.microsoft.com/office/drawing/2014/main" id="{D576B872-7831-6944-A2F6-C11BD75A1ABF}"/>
              </a:ext>
            </a:extLst>
          </p:cNvPr>
          <p:cNvSpPr/>
          <p:nvPr/>
        </p:nvSpPr>
        <p:spPr>
          <a:xfrm>
            <a:off x="8862141" y="1942962"/>
            <a:ext cx="237583" cy="222199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A4CCDA60-0DE7-5E42-BC52-B512BBC375E7}"/>
              </a:ext>
            </a:extLst>
          </p:cNvPr>
          <p:cNvSpPr txBox="1"/>
          <p:nvPr/>
        </p:nvSpPr>
        <p:spPr>
          <a:xfrm>
            <a:off x="8979410" y="1499823"/>
            <a:ext cx="760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/>
              <a:t>Metal</a:t>
            </a: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8D32CE1E-4185-9444-A3D6-E22959104543}"/>
              </a:ext>
            </a:extLst>
          </p:cNvPr>
          <p:cNvSpPr/>
          <p:nvPr/>
        </p:nvSpPr>
        <p:spPr>
          <a:xfrm>
            <a:off x="7964263" y="1937321"/>
            <a:ext cx="790436" cy="2221992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AF7F3411-7143-4E4F-B55D-0BCECE7D26FB}"/>
              </a:ext>
            </a:extLst>
          </p:cNvPr>
          <p:cNvSpPr txBox="1"/>
          <p:nvPr/>
        </p:nvSpPr>
        <p:spPr>
          <a:xfrm>
            <a:off x="7841394" y="1352546"/>
            <a:ext cx="10207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KR" sz="1600"/>
              <a:t>insulator</a:t>
            </a:r>
          </a:p>
          <a:p>
            <a:pPr algn="ctr"/>
            <a:r>
              <a:rPr lang="en-KR" sz="1600"/>
              <a:t>(SiO</a:t>
            </a:r>
            <a:r>
              <a:rPr lang="en-KR" sz="1600" baseline="-25000"/>
              <a:t>2</a:t>
            </a:r>
            <a:r>
              <a:rPr lang="en-KR" sz="1600"/>
              <a:t>)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809F7FA6-D9FD-2C4A-9169-1A5769ADAC40}"/>
              </a:ext>
            </a:extLst>
          </p:cNvPr>
          <p:cNvSpPr txBox="1"/>
          <p:nvPr/>
        </p:nvSpPr>
        <p:spPr>
          <a:xfrm>
            <a:off x="8398371" y="4001362"/>
            <a:ext cx="6960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sz="3600" b="1"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407EC547-D1CD-C248-82D6-A8096CF7A96B}"/>
              </a:ext>
            </a:extLst>
          </p:cNvPr>
          <p:cNvSpPr txBox="1"/>
          <p:nvPr/>
        </p:nvSpPr>
        <p:spPr>
          <a:xfrm>
            <a:off x="7893311" y="4032504"/>
            <a:ext cx="6960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sz="3600" b="1"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</a:p>
        </p:txBody>
      </p: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5BA4FB06-6599-7D40-9D01-F93BC6C9F70A}"/>
              </a:ext>
            </a:extLst>
          </p:cNvPr>
          <p:cNvCxnSpPr/>
          <p:nvPr/>
        </p:nvCxnSpPr>
        <p:spPr>
          <a:xfrm>
            <a:off x="1179576" y="6199632"/>
            <a:ext cx="779983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12813A70-1D54-164E-95C9-1B79D3319D2D}"/>
              </a:ext>
            </a:extLst>
          </p:cNvPr>
          <p:cNvCxnSpPr>
            <a:cxnSpLocks/>
          </p:cNvCxnSpPr>
          <p:nvPr/>
        </p:nvCxnSpPr>
        <p:spPr>
          <a:xfrm flipV="1">
            <a:off x="1179576" y="4526435"/>
            <a:ext cx="0" cy="167319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>
            <a:extLst>
              <a:ext uri="{FF2B5EF4-FFF2-40B4-BE49-F238E27FC236}">
                <a16:creationId xmlns:a16="http://schemas.microsoft.com/office/drawing/2014/main" id="{3B69CBDE-8642-5C40-9429-D1204ED267E5}"/>
              </a:ext>
            </a:extLst>
          </p:cNvPr>
          <p:cNvSpPr txBox="1"/>
          <p:nvPr/>
        </p:nvSpPr>
        <p:spPr>
          <a:xfrm>
            <a:off x="135456" y="4434840"/>
            <a:ext cx="12384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/>
              <a:t>electric</a:t>
            </a:r>
          </a:p>
          <a:p>
            <a:r>
              <a:rPr lang="en-KR"/>
              <a:t>potential</a:t>
            </a:r>
          </a:p>
        </p:txBody>
      </p:sp>
      <p:sp>
        <p:nvSpPr>
          <p:cNvPr id="105" name="Freeform 104">
            <a:extLst>
              <a:ext uri="{FF2B5EF4-FFF2-40B4-BE49-F238E27FC236}">
                <a16:creationId xmlns:a16="http://schemas.microsoft.com/office/drawing/2014/main" id="{45DA8BF9-0310-A849-9559-F2526B76B3A1}"/>
              </a:ext>
            </a:extLst>
          </p:cNvPr>
          <p:cNvSpPr/>
          <p:nvPr/>
        </p:nvSpPr>
        <p:spPr>
          <a:xfrm>
            <a:off x="2231136" y="4891710"/>
            <a:ext cx="5111496" cy="1198194"/>
          </a:xfrm>
          <a:custGeom>
            <a:avLst/>
            <a:gdLst>
              <a:gd name="connsiteX0" fmla="*/ 0 w 5111496"/>
              <a:gd name="connsiteY0" fmla="*/ 1097610 h 1198194"/>
              <a:gd name="connsiteX1" fmla="*/ 1289304 w 5111496"/>
              <a:gd name="connsiteY1" fmla="*/ 1061034 h 1198194"/>
              <a:gd name="connsiteX2" fmla="*/ 1901952 w 5111496"/>
              <a:gd name="connsiteY2" fmla="*/ 805002 h 1198194"/>
              <a:gd name="connsiteX3" fmla="*/ 2551176 w 5111496"/>
              <a:gd name="connsiteY3" fmla="*/ 183210 h 1198194"/>
              <a:gd name="connsiteX4" fmla="*/ 2944368 w 5111496"/>
              <a:gd name="connsiteY4" fmla="*/ 330 h 1198194"/>
              <a:gd name="connsiteX5" fmla="*/ 3319272 w 5111496"/>
              <a:gd name="connsiteY5" fmla="*/ 146634 h 1198194"/>
              <a:gd name="connsiteX6" fmla="*/ 3849624 w 5111496"/>
              <a:gd name="connsiteY6" fmla="*/ 439242 h 1198194"/>
              <a:gd name="connsiteX7" fmla="*/ 5111496 w 5111496"/>
              <a:gd name="connsiteY7" fmla="*/ 1198194 h 1198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111496" h="1198194">
                <a:moveTo>
                  <a:pt x="0" y="1097610"/>
                </a:moveTo>
                <a:cubicBezTo>
                  <a:pt x="486156" y="1103706"/>
                  <a:pt x="972312" y="1109802"/>
                  <a:pt x="1289304" y="1061034"/>
                </a:cubicBezTo>
                <a:cubicBezTo>
                  <a:pt x="1606296" y="1012266"/>
                  <a:pt x="1691640" y="951306"/>
                  <a:pt x="1901952" y="805002"/>
                </a:cubicBezTo>
                <a:cubicBezTo>
                  <a:pt x="2112264" y="658698"/>
                  <a:pt x="2377440" y="317322"/>
                  <a:pt x="2551176" y="183210"/>
                </a:cubicBezTo>
                <a:cubicBezTo>
                  <a:pt x="2724912" y="49098"/>
                  <a:pt x="2816352" y="6426"/>
                  <a:pt x="2944368" y="330"/>
                </a:cubicBezTo>
                <a:cubicBezTo>
                  <a:pt x="3072384" y="-5766"/>
                  <a:pt x="3168396" y="73482"/>
                  <a:pt x="3319272" y="146634"/>
                </a:cubicBezTo>
                <a:cubicBezTo>
                  <a:pt x="3470148" y="219786"/>
                  <a:pt x="3550920" y="263982"/>
                  <a:pt x="3849624" y="439242"/>
                </a:cubicBezTo>
                <a:cubicBezTo>
                  <a:pt x="4148328" y="614502"/>
                  <a:pt x="4629912" y="906348"/>
                  <a:pt x="5111496" y="1198194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5344435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DB93D10-1B3E-0B4D-9FF7-36DE71DE8E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KR"/>
              <a:t>See 0 - 08'18'' of this YouTube video: </a:t>
            </a:r>
            <a:r>
              <a:rPr lang="en-US">
                <a:hlinkClick r:id="rId2"/>
              </a:rPr>
              <a:t>https://youtu.be/n0SiQIaitHk</a:t>
            </a:r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000E69D-9ABB-D345-BBDB-028EE1C1A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KR"/>
              <a:t>PN-junction</a:t>
            </a:r>
          </a:p>
        </p:txBody>
      </p:sp>
    </p:spTree>
    <p:extLst>
      <p:ext uri="{BB962C8B-B14F-4D97-AF65-F5344CB8AC3E}">
        <p14:creationId xmlns:p14="http://schemas.microsoft.com/office/powerpoint/2010/main" val="16095301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A45AB3-D1EC-E14C-88A7-6CD344BDC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KR"/>
              <a:t>PN-junction </a:t>
            </a:r>
            <a:r>
              <a:rPr lang="en-KR">
                <a:highlight>
                  <a:srgbClr val="FFFF00"/>
                </a:highlight>
              </a:rPr>
              <a:t>in CCD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116B1A7-FF2D-464F-821C-8080945B56D1}"/>
              </a:ext>
            </a:extLst>
          </p:cNvPr>
          <p:cNvSpPr/>
          <p:nvPr/>
        </p:nvSpPr>
        <p:spPr>
          <a:xfrm>
            <a:off x="1261872" y="1984248"/>
            <a:ext cx="6583680" cy="20482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53695C5-83A4-EA49-A78B-A743E0ADA72A}"/>
              </a:ext>
            </a:extLst>
          </p:cNvPr>
          <p:cNvCxnSpPr>
            <a:stCxn id="4" idx="0"/>
          </p:cNvCxnSpPr>
          <p:nvPr/>
        </p:nvCxnSpPr>
        <p:spPr>
          <a:xfrm>
            <a:off x="4553712" y="1984248"/>
            <a:ext cx="9144" cy="2048256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4C322E1-CB60-774C-876E-D94D35A56DCC}"/>
              </a:ext>
            </a:extLst>
          </p:cNvPr>
          <p:cNvSpPr txBox="1"/>
          <p:nvPr/>
        </p:nvSpPr>
        <p:spPr>
          <a:xfrm>
            <a:off x="1252728" y="1614916"/>
            <a:ext cx="941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>
                <a:solidFill>
                  <a:schemeClr val="accent2"/>
                </a:solidFill>
              </a:rPr>
              <a:t>P-type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A3701F-1E34-5543-AD56-BF9F2768B8BB}"/>
              </a:ext>
            </a:extLst>
          </p:cNvPr>
          <p:cNvSpPr txBox="1"/>
          <p:nvPr/>
        </p:nvSpPr>
        <p:spPr>
          <a:xfrm>
            <a:off x="6699504" y="1614916"/>
            <a:ext cx="1155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KR">
                <a:solidFill>
                  <a:srgbClr val="FFC000"/>
                </a:solidFill>
              </a:rPr>
              <a:t>N-type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86AD42F-D051-0142-863F-2B2352BF50BE}"/>
              </a:ext>
            </a:extLst>
          </p:cNvPr>
          <p:cNvSpPr/>
          <p:nvPr/>
        </p:nvSpPr>
        <p:spPr>
          <a:xfrm>
            <a:off x="1943100" y="2257568"/>
            <a:ext cx="192024" cy="192024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200">
              <a:solidFill>
                <a:schemeClr val="tx1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DC848D3-467E-3842-B65E-D7E549F110B8}"/>
              </a:ext>
            </a:extLst>
          </p:cNvPr>
          <p:cNvSpPr/>
          <p:nvPr/>
        </p:nvSpPr>
        <p:spPr>
          <a:xfrm>
            <a:off x="2510028" y="2257568"/>
            <a:ext cx="192024" cy="192024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200">
              <a:solidFill>
                <a:schemeClr val="tx1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741D107-9207-674B-8D0C-E84207DEE690}"/>
              </a:ext>
            </a:extLst>
          </p:cNvPr>
          <p:cNvSpPr/>
          <p:nvPr/>
        </p:nvSpPr>
        <p:spPr>
          <a:xfrm>
            <a:off x="3074670" y="2257568"/>
            <a:ext cx="192024" cy="192024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200">
              <a:solidFill>
                <a:schemeClr val="tx1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07C01ED-33A6-AF42-A0FC-7DAE38DDD3F0}"/>
              </a:ext>
            </a:extLst>
          </p:cNvPr>
          <p:cNvSpPr/>
          <p:nvPr/>
        </p:nvSpPr>
        <p:spPr>
          <a:xfrm>
            <a:off x="1943100" y="2722912"/>
            <a:ext cx="192024" cy="192024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200">
              <a:solidFill>
                <a:schemeClr val="tx1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08112BA-DEF4-1C43-8064-19B4B5B11B9F}"/>
              </a:ext>
            </a:extLst>
          </p:cNvPr>
          <p:cNvSpPr/>
          <p:nvPr/>
        </p:nvSpPr>
        <p:spPr>
          <a:xfrm>
            <a:off x="2510028" y="2722912"/>
            <a:ext cx="192024" cy="192024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200">
              <a:solidFill>
                <a:schemeClr val="tx1"/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8D44127-81E9-BA48-9471-252CF89B5B1D}"/>
              </a:ext>
            </a:extLst>
          </p:cNvPr>
          <p:cNvSpPr/>
          <p:nvPr/>
        </p:nvSpPr>
        <p:spPr>
          <a:xfrm>
            <a:off x="3074670" y="2722912"/>
            <a:ext cx="192024" cy="192024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200">
              <a:solidFill>
                <a:schemeClr val="tx1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0322E06-FA1F-5D4F-A420-18A4B3251292}"/>
              </a:ext>
            </a:extLst>
          </p:cNvPr>
          <p:cNvSpPr/>
          <p:nvPr/>
        </p:nvSpPr>
        <p:spPr>
          <a:xfrm>
            <a:off x="1943100" y="3188256"/>
            <a:ext cx="192024" cy="192024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200">
              <a:solidFill>
                <a:schemeClr val="tx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BB054A5-31A3-9D4C-976B-121D8730F423}"/>
              </a:ext>
            </a:extLst>
          </p:cNvPr>
          <p:cNvSpPr/>
          <p:nvPr/>
        </p:nvSpPr>
        <p:spPr>
          <a:xfrm>
            <a:off x="2510028" y="3188256"/>
            <a:ext cx="192024" cy="192024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200">
              <a:solidFill>
                <a:schemeClr val="tx1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1CC82AD-7B43-1D43-8C10-297A137A6302}"/>
              </a:ext>
            </a:extLst>
          </p:cNvPr>
          <p:cNvSpPr/>
          <p:nvPr/>
        </p:nvSpPr>
        <p:spPr>
          <a:xfrm>
            <a:off x="3074670" y="3188256"/>
            <a:ext cx="192024" cy="192024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200">
              <a:solidFill>
                <a:schemeClr val="tx1"/>
              </a:solidFill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0FDDE03-557B-1645-839B-04AD8FF26729}"/>
              </a:ext>
            </a:extLst>
          </p:cNvPr>
          <p:cNvSpPr/>
          <p:nvPr/>
        </p:nvSpPr>
        <p:spPr>
          <a:xfrm>
            <a:off x="1943100" y="3653600"/>
            <a:ext cx="192024" cy="192024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200">
              <a:solidFill>
                <a:schemeClr val="tx1"/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C44274C-3D9E-C549-B84C-4B146D4A7D7F}"/>
              </a:ext>
            </a:extLst>
          </p:cNvPr>
          <p:cNvSpPr/>
          <p:nvPr/>
        </p:nvSpPr>
        <p:spPr>
          <a:xfrm>
            <a:off x="2510028" y="3653600"/>
            <a:ext cx="192024" cy="192024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200">
              <a:solidFill>
                <a:schemeClr val="tx1"/>
              </a:solidFill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86EF9B5-9177-E740-9E3B-A99CBFF537CC}"/>
              </a:ext>
            </a:extLst>
          </p:cNvPr>
          <p:cNvSpPr/>
          <p:nvPr/>
        </p:nvSpPr>
        <p:spPr>
          <a:xfrm>
            <a:off x="3074670" y="3653600"/>
            <a:ext cx="192024" cy="192024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200">
              <a:solidFill>
                <a:schemeClr val="tx1"/>
              </a:solidFill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6C95395-68F1-5644-AC0C-F301AEB0E2CB}"/>
              </a:ext>
            </a:extLst>
          </p:cNvPr>
          <p:cNvSpPr/>
          <p:nvPr/>
        </p:nvSpPr>
        <p:spPr>
          <a:xfrm>
            <a:off x="1373886" y="2257568"/>
            <a:ext cx="192024" cy="192024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200">
              <a:solidFill>
                <a:schemeClr val="tx1"/>
              </a:solidFill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2D7A58A-2171-6040-9536-0968719D8764}"/>
              </a:ext>
            </a:extLst>
          </p:cNvPr>
          <p:cNvSpPr/>
          <p:nvPr/>
        </p:nvSpPr>
        <p:spPr>
          <a:xfrm>
            <a:off x="1373886" y="2722912"/>
            <a:ext cx="192024" cy="192024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200">
              <a:solidFill>
                <a:schemeClr val="tx1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53165E3-A46E-ED4E-9DEC-BC392688AF8D}"/>
              </a:ext>
            </a:extLst>
          </p:cNvPr>
          <p:cNvSpPr/>
          <p:nvPr/>
        </p:nvSpPr>
        <p:spPr>
          <a:xfrm>
            <a:off x="1373886" y="3188256"/>
            <a:ext cx="192024" cy="192024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200">
              <a:solidFill>
                <a:schemeClr val="tx1"/>
              </a:solidFill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9D24CAE-546F-FA4B-8F24-661B3C93479E}"/>
              </a:ext>
            </a:extLst>
          </p:cNvPr>
          <p:cNvSpPr/>
          <p:nvPr/>
        </p:nvSpPr>
        <p:spPr>
          <a:xfrm>
            <a:off x="1373886" y="3653600"/>
            <a:ext cx="192024" cy="192024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200">
              <a:solidFill>
                <a:schemeClr val="tx1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A4D07CA-7BF9-CC4D-9CC1-7C842B906DB9}"/>
              </a:ext>
            </a:extLst>
          </p:cNvPr>
          <p:cNvSpPr/>
          <p:nvPr/>
        </p:nvSpPr>
        <p:spPr>
          <a:xfrm>
            <a:off x="6261545" y="2244645"/>
            <a:ext cx="192024" cy="192024"/>
          </a:xfrm>
          <a:prstGeom prst="ellipse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0B39C17-DF01-7C4D-8099-3DE6726F0FED}"/>
              </a:ext>
            </a:extLst>
          </p:cNvPr>
          <p:cNvSpPr/>
          <p:nvPr/>
        </p:nvSpPr>
        <p:spPr>
          <a:xfrm>
            <a:off x="6261545" y="2709989"/>
            <a:ext cx="192024" cy="192024"/>
          </a:xfrm>
          <a:prstGeom prst="ellipse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BC350AEC-6058-F847-86AB-C856317A105B}"/>
              </a:ext>
            </a:extLst>
          </p:cNvPr>
          <p:cNvSpPr/>
          <p:nvPr/>
        </p:nvSpPr>
        <p:spPr>
          <a:xfrm>
            <a:off x="6261545" y="3172761"/>
            <a:ext cx="192024" cy="192024"/>
          </a:xfrm>
          <a:prstGeom prst="ellipse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1B787262-1C0C-7E48-AA07-9A922381E836}"/>
              </a:ext>
            </a:extLst>
          </p:cNvPr>
          <p:cNvSpPr/>
          <p:nvPr/>
        </p:nvSpPr>
        <p:spPr>
          <a:xfrm>
            <a:off x="6256973" y="3640677"/>
            <a:ext cx="192024" cy="192024"/>
          </a:xfrm>
          <a:prstGeom prst="ellipse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63544157-44D8-AC43-8F06-10E73344280F}"/>
              </a:ext>
            </a:extLst>
          </p:cNvPr>
          <p:cNvSpPr/>
          <p:nvPr/>
        </p:nvSpPr>
        <p:spPr>
          <a:xfrm>
            <a:off x="6567105" y="2244645"/>
            <a:ext cx="192024" cy="192024"/>
          </a:xfrm>
          <a:prstGeom prst="ellipse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191202C-A220-B348-A435-FCE47C9916D5}"/>
              </a:ext>
            </a:extLst>
          </p:cNvPr>
          <p:cNvSpPr/>
          <p:nvPr/>
        </p:nvSpPr>
        <p:spPr>
          <a:xfrm>
            <a:off x="6567105" y="2709989"/>
            <a:ext cx="192024" cy="192024"/>
          </a:xfrm>
          <a:prstGeom prst="ellipse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B538C03B-450C-7A45-BDB5-DE7118001E01}"/>
              </a:ext>
            </a:extLst>
          </p:cNvPr>
          <p:cNvSpPr/>
          <p:nvPr/>
        </p:nvSpPr>
        <p:spPr>
          <a:xfrm>
            <a:off x="6567105" y="3172761"/>
            <a:ext cx="192024" cy="192024"/>
          </a:xfrm>
          <a:prstGeom prst="ellipse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1D303E9A-43DF-5A49-B487-2037E4AAA97F}"/>
              </a:ext>
            </a:extLst>
          </p:cNvPr>
          <p:cNvSpPr/>
          <p:nvPr/>
        </p:nvSpPr>
        <p:spPr>
          <a:xfrm>
            <a:off x="6562533" y="3640677"/>
            <a:ext cx="192024" cy="192024"/>
          </a:xfrm>
          <a:prstGeom prst="ellipse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2DC83D7-47DE-394B-9466-D8F8C8471E12}"/>
              </a:ext>
            </a:extLst>
          </p:cNvPr>
          <p:cNvSpPr/>
          <p:nvPr/>
        </p:nvSpPr>
        <p:spPr>
          <a:xfrm>
            <a:off x="7138605" y="2244645"/>
            <a:ext cx="192024" cy="192024"/>
          </a:xfrm>
          <a:prstGeom prst="ellipse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B23A718A-178F-5041-BEB4-53CF99B6A03E}"/>
              </a:ext>
            </a:extLst>
          </p:cNvPr>
          <p:cNvSpPr/>
          <p:nvPr/>
        </p:nvSpPr>
        <p:spPr>
          <a:xfrm>
            <a:off x="7138605" y="2709989"/>
            <a:ext cx="192024" cy="192024"/>
          </a:xfrm>
          <a:prstGeom prst="ellipse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CBDA753E-7FBA-3D49-8B7B-A7FAEEB55B23}"/>
              </a:ext>
            </a:extLst>
          </p:cNvPr>
          <p:cNvSpPr/>
          <p:nvPr/>
        </p:nvSpPr>
        <p:spPr>
          <a:xfrm>
            <a:off x="7138605" y="3172761"/>
            <a:ext cx="192024" cy="192024"/>
          </a:xfrm>
          <a:prstGeom prst="ellipse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DD3A82F-1941-4C44-862D-5C490F3B69D8}"/>
              </a:ext>
            </a:extLst>
          </p:cNvPr>
          <p:cNvSpPr/>
          <p:nvPr/>
        </p:nvSpPr>
        <p:spPr>
          <a:xfrm>
            <a:off x="7134033" y="3640677"/>
            <a:ext cx="192024" cy="192024"/>
          </a:xfrm>
          <a:prstGeom prst="ellipse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DE2111E5-9BDE-E646-8185-A2BED2918040}"/>
              </a:ext>
            </a:extLst>
          </p:cNvPr>
          <p:cNvSpPr/>
          <p:nvPr/>
        </p:nvSpPr>
        <p:spPr>
          <a:xfrm>
            <a:off x="7550658" y="2257568"/>
            <a:ext cx="192024" cy="192024"/>
          </a:xfrm>
          <a:prstGeom prst="ellipse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75182BB5-F0ED-094F-90C6-B78A6BFA7213}"/>
              </a:ext>
            </a:extLst>
          </p:cNvPr>
          <p:cNvSpPr/>
          <p:nvPr/>
        </p:nvSpPr>
        <p:spPr>
          <a:xfrm>
            <a:off x="7550658" y="2722912"/>
            <a:ext cx="192024" cy="192024"/>
          </a:xfrm>
          <a:prstGeom prst="ellipse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1DD2ABE4-0704-B144-A56F-F9D34AD2DC6E}"/>
              </a:ext>
            </a:extLst>
          </p:cNvPr>
          <p:cNvSpPr/>
          <p:nvPr/>
        </p:nvSpPr>
        <p:spPr>
          <a:xfrm>
            <a:off x="7550658" y="3185684"/>
            <a:ext cx="192024" cy="192024"/>
          </a:xfrm>
          <a:prstGeom prst="ellipse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B89B989A-CC2A-9D44-BB2A-69C805954497}"/>
              </a:ext>
            </a:extLst>
          </p:cNvPr>
          <p:cNvSpPr/>
          <p:nvPr/>
        </p:nvSpPr>
        <p:spPr>
          <a:xfrm>
            <a:off x="7546086" y="3653600"/>
            <a:ext cx="192024" cy="192024"/>
          </a:xfrm>
          <a:prstGeom prst="ellipse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CC9B9A11-93A1-4F46-A6A0-1676CD2EE965}"/>
              </a:ext>
            </a:extLst>
          </p:cNvPr>
          <p:cNvSpPr/>
          <p:nvPr/>
        </p:nvSpPr>
        <p:spPr>
          <a:xfrm>
            <a:off x="1831848" y="2414878"/>
            <a:ext cx="192024" cy="19202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20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8513A74D-E99E-2C47-8474-F01D64B3A8C2}"/>
              </a:ext>
            </a:extLst>
          </p:cNvPr>
          <p:cNvSpPr/>
          <p:nvPr/>
        </p:nvSpPr>
        <p:spPr>
          <a:xfrm>
            <a:off x="2398776" y="2414878"/>
            <a:ext cx="192024" cy="19202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20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500AC1D4-73C4-E743-BE28-4D8CA2A1E0EB}"/>
              </a:ext>
            </a:extLst>
          </p:cNvPr>
          <p:cNvSpPr/>
          <p:nvPr/>
        </p:nvSpPr>
        <p:spPr>
          <a:xfrm>
            <a:off x="2963418" y="2414878"/>
            <a:ext cx="192024" cy="19202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20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2D0B5A04-C6D2-5A42-A169-967B380C607D}"/>
              </a:ext>
            </a:extLst>
          </p:cNvPr>
          <p:cNvSpPr/>
          <p:nvPr/>
        </p:nvSpPr>
        <p:spPr>
          <a:xfrm>
            <a:off x="3528060" y="2414878"/>
            <a:ext cx="192024" cy="19202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20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96F6DC44-B4F9-1740-89F9-13D211E2A6F5}"/>
              </a:ext>
            </a:extLst>
          </p:cNvPr>
          <p:cNvSpPr/>
          <p:nvPr/>
        </p:nvSpPr>
        <p:spPr>
          <a:xfrm>
            <a:off x="4092702" y="2414878"/>
            <a:ext cx="192024" cy="19202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20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A90BFDD9-E42C-D245-8701-3FFC09AA8B50}"/>
              </a:ext>
            </a:extLst>
          </p:cNvPr>
          <p:cNvSpPr/>
          <p:nvPr/>
        </p:nvSpPr>
        <p:spPr>
          <a:xfrm>
            <a:off x="1831848" y="2880222"/>
            <a:ext cx="192024" cy="19202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20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3D9CBE9C-B102-D849-A8C6-FB9F5A2EEFB9}"/>
              </a:ext>
            </a:extLst>
          </p:cNvPr>
          <p:cNvSpPr/>
          <p:nvPr/>
        </p:nvSpPr>
        <p:spPr>
          <a:xfrm>
            <a:off x="2398776" y="2880222"/>
            <a:ext cx="192024" cy="19202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20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BCD8B43A-83C7-AD45-99DC-251C3101F4A8}"/>
              </a:ext>
            </a:extLst>
          </p:cNvPr>
          <p:cNvSpPr/>
          <p:nvPr/>
        </p:nvSpPr>
        <p:spPr>
          <a:xfrm>
            <a:off x="2963418" y="2880222"/>
            <a:ext cx="192024" cy="19202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20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545BE030-8162-5643-ABC3-BE2EA3439BFA}"/>
              </a:ext>
            </a:extLst>
          </p:cNvPr>
          <p:cNvSpPr/>
          <p:nvPr/>
        </p:nvSpPr>
        <p:spPr>
          <a:xfrm>
            <a:off x="3528060" y="2880222"/>
            <a:ext cx="192024" cy="19202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20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E000D695-E24F-6D44-9AE8-36565D127A4F}"/>
              </a:ext>
            </a:extLst>
          </p:cNvPr>
          <p:cNvSpPr/>
          <p:nvPr/>
        </p:nvSpPr>
        <p:spPr>
          <a:xfrm>
            <a:off x="4092702" y="2880222"/>
            <a:ext cx="192024" cy="19202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20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CFEE7C83-63C6-3C4E-8655-EFE9AE5BA134}"/>
              </a:ext>
            </a:extLst>
          </p:cNvPr>
          <p:cNvSpPr/>
          <p:nvPr/>
        </p:nvSpPr>
        <p:spPr>
          <a:xfrm>
            <a:off x="1831848" y="3345566"/>
            <a:ext cx="192024" cy="19202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20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124EA7A9-4842-D147-B76E-024A8BFEC85E}"/>
              </a:ext>
            </a:extLst>
          </p:cNvPr>
          <p:cNvSpPr/>
          <p:nvPr/>
        </p:nvSpPr>
        <p:spPr>
          <a:xfrm>
            <a:off x="2398776" y="3345566"/>
            <a:ext cx="192024" cy="19202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20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E6D464C0-CFF0-294F-9F7F-BBF30BCD8DAB}"/>
              </a:ext>
            </a:extLst>
          </p:cNvPr>
          <p:cNvSpPr/>
          <p:nvPr/>
        </p:nvSpPr>
        <p:spPr>
          <a:xfrm>
            <a:off x="2963418" y="3345566"/>
            <a:ext cx="192024" cy="19202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20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95FE05BE-5367-934D-8930-195740E3837B}"/>
              </a:ext>
            </a:extLst>
          </p:cNvPr>
          <p:cNvSpPr/>
          <p:nvPr/>
        </p:nvSpPr>
        <p:spPr>
          <a:xfrm>
            <a:off x="3528060" y="3345566"/>
            <a:ext cx="192024" cy="19202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20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015AAA3A-D9A6-0B48-9DE2-4A9C756269D0}"/>
              </a:ext>
            </a:extLst>
          </p:cNvPr>
          <p:cNvSpPr/>
          <p:nvPr/>
        </p:nvSpPr>
        <p:spPr>
          <a:xfrm>
            <a:off x="4092702" y="3345566"/>
            <a:ext cx="192024" cy="19202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20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E8B92D3D-1C20-0B43-9DAB-F840B28C0BF9}"/>
              </a:ext>
            </a:extLst>
          </p:cNvPr>
          <p:cNvSpPr/>
          <p:nvPr/>
        </p:nvSpPr>
        <p:spPr>
          <a:xfrm>
            <a:off x="1831848" y="3810910"/>
            <a:ext cx="192024" cy="19202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20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3D07C5DF-1B32-5047-B4DE-BA2C3A12ECF6}"/>
              </a:ext>
            </a:extLst>
          </p:cNvPr>
          <p:cNvSpPr/>
          <p:nvPr/>
        </p:nvSpPr>
        <p:spPr>
          <a:xfrm>
            <a:off x="2398776" y="3810910"/>
            <a:ext cx="192024" cy="19202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20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0555976E-A13F-1D4F-B940-00554948A4EC}"/>
              </a:ext>
            </a:extLst>
          </p:cNvPr>
          <p:cNvSpPr/>
          <p:nvPr/>
        </p:nvSpPr>
        <p:spPr>
          <a:xfrm>
            <a:off x="2963418" y="3810910"/>
            <a:ext cx="192024" cy="19202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20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9AC108CE-5B9A-6B42-820E-EDC6B615DE09}"/>
              </a:ext>
            </a:extLst>
          </p:cNvPr>
          <p:cNvSpPr/>
          <p:nvPr/>
        </p:nvSpPr>
        <p:spPr>
          <a:xfrm>
            <a:off x="3528060" y="3810910"/>
            <a:ext cx="192024" cy="19202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20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B3382A95-ABB1-FB4C-8525-47996530CE74}"/>
              </a:ext>
            </a:extLst>
          </p:cNvPr>
          <p:cNvSpPr/>
          <p:nvPr/>
        </p:nvSpPr>
        <p:spPr>
          <a:xfrm>
            <a:off x="4092702" y="3810910"/>
            <a:ext cx="192024" cy="19202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20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C7B98EE1-01C5-9340-B3FE-C7FC82012EAD}"/>
              </a:ext>
            </a:extLst>
          </p:cNvPr>
          <p:cNvSpPr/>
          <p:nvPr/>
        </p:nvSpPr>
        <p:spPr>
          <a:xfrm>
            <a:off x="1262634" y="2414878"/>
            <a:ext cx="192024" cy="19202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20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C91E02B7-75FA-3446-BFCE-22AEB0D8A0CF}"/>
              </a:ext>
            </a:extLst>
          </p:cNvPr>
          <p:cNvSpPr/>
          <p:nvPr/>
        </p:nvSpPr>
        <p:spPr>
          <a:xfrm>
            <a:off x="1262634" y="2880222"/>
            <a:ext cx="192024" cy="19202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20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AB38C5C1-6A62-C34A-99B4-3F1B2D61D104}"/>
              </a:ext>
            </a:extLst>
          </p:cNvPr>
          <p:cNvSpPr/>
          <p:nvPr/>
        </p:nvSpPr>
        <p:spPr>
          <a:xfrm>
            <a:off x="1262634" y="3345566"/>
            <a:ext cx="192024" cy="19202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20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B2CCC870-C66B-9E4E-BDC0-0B00846C58ED}"/>
              </a:ext>
            </a:extLst>
          </p:cNvPr>
          <p:cNvSpPr/>
          <p:nvPr/>
        </p:nvSpPr>
        <p:spPr>
          <a:xfrm>
            <a:off x="1262634" y="3810910"/>
            <a:ext cx="192024" cy="19202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20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B48C5888-7750-8D41-A885-32589068FC0A}"/>
              </a:ext>
            </a:extLst>
          </p:cNvPr>
          <p:cNvSpPr/>
          <p:nvPr/>
        </p:nvSpPr>
        <p:spPr>
          <a:xfrm>
            <a:off x="5176268" y="2396590"/>
            <a:ext cx="192024" cy="192024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</a:rPr>
              <a:t>P</a:t>
            </a: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8D1927C2-C3F3-304A-930F-D95073723CE4}"/>
              </a:ext>
            </a:extLst>
          </p:cNvPr>
          <p:cNvSpPr/>
          <p:nvPr/>
        </p:nvSpPr>
        <p:spPr>
          <a:xfrm>
            <a:off x="5743196" y="2396590"/>
            <a:ext cx="192024" cy="192024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</a:rPr>
              <a:t>P</a:t>
            </a: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B0D82084-E494-6747-BA26-A278DCE4B746}"/>
              </a:ext>
            </a:extLst>
          </p:cNvPr>
          <p:cNvSpPr/>
          <p:nvPr/>
        </p:nvSpPr>
        <p:spPr>
          <a:xfrm>
            <a:off x="6307838" y="2396590"/>
            <a:ext cx="192024" cy="192024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</a:rPr>
              <a:t>P</a:t>
            </a: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83F19760-BA0D-D846-959F-B65F6713E39C}"/>
              </a:ext>
            </a:extLst>
          </p:cNvPr>
          <p:cNvSpPr/>
          <p:nvPr/>
        </p:nvSpPr>
        <p:spPr>
          <a:xfrm>
            <a:off x="6872480" y="2396590"/>
            <a:ext cx="192024" cy="192024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</a:rPr>
              <a:t>P</a:t>
            </a: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AE451263-5945-924A-BA43-79DB64035357}"/>
              </a:ext>
            </a:extLst>
          </p:cNvPr>
          <p:cNvSpPr/>
          <p:nvPr/>
        </p:nvSpPr>
        <p:spPr>
          <a:xfrm>
            <a:off x="7437122" y="2396590"/>
            <a:ext cx="192024" cy="192024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</a:rPr>
              <a:t>P</a:t>
            </a: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1ADA4029-B0C5-5741-8D27-5166D75230EA}"/>
              </a:ext>
            </a:extLst>
          </p:cNvPr>
          <p:cNvSpPr/>
          <p:nvPr/>
        </p:nvSpPr>
        <p:spPr>
          <a:xfrm>
            <a:off x="5176268" y="2861934"/>
            <a:ext cx="192024" cy="192024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</a:rPr>
              <a:t>P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AF494B15-823C-7F46-B8B4-8A168A075E37}"/>
              </a:ext>
            </a:extLst>
          </p:cNvPr>
          <p:cNvSpPr/>
          <p:nvPr/>
        </p:nvSpPr>
        <p:spPr>
          <a:xfrm>
            <a:off x="5743196" y="2861934"/>
            <a:ext cx="192024" cy="192024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</a:rPr>
              <a:t>P</a:t>
            </a: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3D5C6A38-245C-D048-9E40-A6D5E4E97A23}"/>
              </a:ext>
            </a:extLst>
          </p:cNvPr>
          <p:cNvSpPr/>
          <p:nvPr/>
        </p:nvSpPr>
        <p:spPr>
          <a:xfrm>
            <a:off x="6307838" y="2861934"/>
            <a:ext cx="192024" cy="192024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</a:rPr>
              <a:t>P</a:t>
            </a: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2BA3E87B-CED7-E046-AAFD-705C3C65604A}"/>
              </a:ext>
            </a:extLst>
          </p:cNvPr>
          <p:cNvSpPr/>
          <p:nvPr/>
        </p:nvSpPr>
        <p:spPr>
          <a:xfrm>
            <a:off x="6872480" y="2861934"/>
            <a:ext cx="192024" cy="192024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</a:rPr>
              <a:t>P</a:t>
            </a: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700C5722-1B0D-6D4B-84BC-8A1660204CB8}"/>
              </a:ext>
            </a:extLst>
          </p:cNvPr>
          <p:cNvSpPr/>
          <p:nvPr/>
        </p:nvSpPr>
        <p:spPr>
          <a:xfrm>
            <a:off x="7437122" y="2861934"/>
            <a:ext cx="192024" cy="192024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</a:rPr>
              <a:t>P</a:t>
            </a: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D12A9879-02CE-4645-A259-8DF6A5879422}"/>
              </a:ext>
            </a:extLst>
          </p:cNvPr>
          <p:cNvSpPr/>
          <p:nvPr/>
        </p:nvSpPr>
        <p:spPr>
          <a:xfrm>
            <a:off x="5176268" y="3327278"/>
            <a:ext cx="192024" cy="192024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</a:rPr>
              <a:t>P</a:t>
            </a: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90E2AD54-7D79-4141-9861-EF8AECCDA744}"/>
              </a:ext>
            </a:extLst>
          </p:cNvPr>
          <p:cNvSpPr/>
          <p:nvPr/>
        </p:nvSpPr>
        <p:spPr>
          <a:xfrm>
            <a:off x="5743196" y="3327278"/>
            <a:ext cx="192024" cy="192024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</a:rPr>
              <a:t>P</a:t>
            </a: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7B2CA0DE-2AF1-D947-8602-A858EF9322E8}"/>
              </a:ext>
            </a:extLst>
          </p:cNvPr>
          <p:cNvSpPr/>
          <p:nvPr/>
        </p:nvSpPr>
        <p:spPr>
          <a:xfrm>
            <a:off x="6307838" y="3327278"/>
            <a:ext cx="192024" cy="192024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</a:rPr>
              <a:t>P</a:t>
            </a: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182A1A2B-0C18-A644-9290-0074F5A3633B}"/>
              </a:ext>
            </a:extLst>
          </p:cNvPr>
          <p:cNvSpPr/>
          <p:nvPr/>
        </p:nvSpPr>
        <p:spPr>
          <a:xfrm>
            <a:off x="6872480" y="3327278"/>
            <a:ext cx="192024" cy="192024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</a:rPr>
              <a:t>P</a:t>
            </a: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0D764AF5-B2EE-2344-9301-CB7EA99F566D}"/>
              </a:ext>
            </a:extLst>
          </p:cNvPr>
          <p:cNvSpPr/>
          <p:nvPr/>
        </p:nvSpPr>
        <p:spPr>
          <a:xfrm>
            <a:off x="7437122" y="3327278"/>
            <a:ext cx="192024" cy="192024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</a:rPr>
              <a:t>P</a:t>
            </a: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1FC8C1B5-15A4-414F-AC82-9D85A3F5E6A8}"/>
              </a:ext>
            </a:extLst>
          </p:cNvPr>
          <p:cNvSpPr/>
          <p:nvPr/>
        </p:nvSpPr>
        <p:spPr>
          <a:xfrm>
            <a:off x="5176268" y="3792622"/>
            <a:ext cx="192024" cy="192024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</a:rPr>
              <a:t>P</a:t>
            </a: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AB80547F-B5B7-A545-86B9-7C768BF4C696}"/>
              </a:ext>
            </a:extLst>
          </p:cNvPr>
          <p:cNvSpPr/>
          <p:nvPr/>
        </p:nvSpPr>
        <p:spPr>
          <a:xfrm>
            <a:off x="5743196" y="3792622"/>
            <a:ext cx="192024" cy="192024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</a:rPr>
              <a:t>P</a:t>
            </a: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4DCBEFDA-6669-3F47-B852-BA967A03A677}"/>
              </a:ext>
            </a:extLst>
          </p:cNvPr>
          <p:cNvSpPr/>
          <p:nvPr/>
        </p:nvSpPr>
        <p:spPr>
          <a:xfrm>
            <a:off x="6307838" y="3792622"/>
            <a:ext cx="192024" cy="192024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</a:rPr>
              <a:t>P</a:t>
            </a: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67D07AB9-EF59-D44D-AED3-8EFD1D88F827}"/>
              </a:ext>
            </a:extLst>
          </p:cNvPr>
          <p:cNvSpPr/>
          <p:nvPr/>
        </p:nvSpPr>
        <p:spPr>
          <a:xfrm>
            <a:off x="6872480" y="3792622"/>
            <a:ext cx="192024" cy="192024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</a:rPr>
              <a:t>P</a:t>
            </a: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5B9D9BAD-48AE-594A-B6A9-CAAD08268D71}"/>
              </a:ext>
            </a:extLst>
          </p:cNvPr>
          <p:cNvSpPr/>
          <p:nvPr/>
        </p:nvSpPr>
        <p:spPr>
          <a:xfrm>
            <a:off x="7437122" y="3792622"/>
            <a:ext cx="192024" cy="192024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</a:rPr>
              <a:t>P</a:t>
            </a: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642A31B4-4E8D-464A-B6AB-099A1D9D316D}"/>
              </a:ext>
            </a:extLst>
          </p:cNvPr>
          <p:cNvSpPr/>
          <p:nvPr/>
        </p:nvSpPr>
        <p:spPr>
          <a:xfrm>
            <a:off x="4607054" y="2396590"/>
            <a:ext cx="192024" cy="192024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</a:rPr>
              <a:t>P</a:t>
            </a: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EA9E6376-133F-C24E-9C93-287B2A54150B}"/>
              </a:ext>
            </a:extLst>
          </p:cNvPr>
          <p:cNvSpPr/>
          <p:nvPr/>
        </p:nvSpPr>
        <p:spPr>
          <a:xfrm>
            <a:off x="4607054" y="2861934"/>
            <a:ext cx="192024" cy="192024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</a:rPr>
              <a:t>P</a:t>
            </a: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D3913C08-602C-A043-A9EF-B3056CE16F00}"/>
              </a:ext>
            </a:extLst>
          </p:cNvPr>
          <p:cNvSpPr/>
          <p:nvPr/>
        </p:nvSpPr>
        <p:spPr>
          <a:xfrm>
            <a:off x="4607054" y="3327278"/>
            <a:ext cx="192024" cy="192024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</a:rPr>
              <a:t>P</a:t>
            </a: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C63E8214-6504-0941-8DF7-15DC250EFE8C}"/>
              </a:ext>
            </a:extLst>
          </p:cNvPr>
          <p:cNvSpPr/>
          <p:nvPr/>
        </p:nvSpPr>
        <p:spPr>
          <a:xfrm>
            <a:off x="4607054" y="3792622"/>
            <a:ext cx="192024" cy="192024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</a:rPr>
              <a:t>P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6BB87D14-DDCB-C84B-A176-639BA4F6BD53}"/>
              </a:ext>
            </a:extLst>
          </p:cNvPr>
          <p:cNvSpPr txBox="1"/>
          <p:nvPr/>
        </p:nvSpPr>
        <p:spPr>
          <a:xfrm>
            <a:off x="4562856" y="1586277"/>
            <a:ext cx="560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(+)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BF23CC10-65CB-BE41-8249-86F1A1D26B76}"/>
              </a:ext>
            </a:extLst>
          </p:cNvPr>
          <p:cNvSpPr txBox="1"/>
          <p:nvPr/>
        </p:nvSpPr>
        <p:spPr>
          <a:xfrm>
            <a:off x="4004691" y="1590987"/>
            <a:ext cx="560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>
                <a:solidFill>
                  <a:srgbClr val="FFC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(-)</a:t>
            </a:r>
          </a:p>
        </p:txBody>
      </p:sp>
      <p:sp>
        <p:nvSpPr>
          <p:cNvPr id="90" name="Rounded Rectangle 89">
            <a:extLst>
              <a:ext uri="{FF2B5EF4-FFF2-40B4-BE49-F238E27FC236}">
                <a16:creationId xmlns:a16="http://schemas.microsoft.com/office/drawing/2014/main" id="{B6CC347D-7A3A-784D-AB22-AE5E5A457A11}"/>
              </a:ext>
            </a:extLst>
          </p:cNvPr>
          <p:cNvSpPr/>
          <p:nvPr/>
        </p:nvSpPr>
        <p:spPr>
          <a:xfrm>
            <a:off x="4607054" y="1984248"/>
            <a:ext cx="919736" cy="2018686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91" name="Rounded Rectangle 90">
            <a:extLst>
              <a:ext uri="{FF2B5EF4-FFF2-40B4-BE49-F238E27FC236}">
                <a16:creationId xmlns:a16="http://schemas.microsoft.com/office/drawing/2014/main" id="{2DBFFFB5-BED7-BD46-94CA-DEE87C6E4320}"/>
              </a:ext>
            </a:extLst>
          </p:cNvPr>
          <p:cNvSpPr/>
          <p:nvPr/>
        </p:nvSpPr>
        <p:spPr>
          <a:xfrm>
            <a:off x="3425954" y="1984248"/>
            <a:ext cx="1072136" cy="2018686"/>
          </a:xfrm>
          <a:prstGeom prst="roundRect">
            <a:avLst/>
          </a:prstGeom>
          <a:solidFill>
            <a:srgbClr val="FFC000">
              <a:alpha val="3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B186BA45-22B7-864D-891E-AAA05D2894E4}"/>
              </a:ext>
            </a:extLst>
          </p:cNvPr>
          <p:cNvSpPr txBox="1"/>
          <p:nvPr/>
        </p:nvSpPr>
        <p:spPr>
          <a:xfrm>
            <a:off x="1799844" y="4188814"/>
            <a:ext cx="1129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/>
              <a:t>neutral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7FDB1E9E-899E-EA4E-B385-6DF14497A0CD}"/>
              </a:ext>
            </a:extLst>
          </p:cNvPr>
          <p:cNvSpPr txBox="1"/>
          <p:nvPr/>
        </p:nvSpPr>
        <p:spPr>
          <a:xfrm>
            <a:off x="5935220" y="4192462"/>
            <a:ext cx="1129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/>
              <a:t>neutral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F903DF9C-8D7A-324E-8C45-25DAA34C1DA5}"/>
              </a:ext>
            </a:extLst>
          </p:cNvPr>
          <p:cNvSpPr txBox="1"/>
          <p:nvPr/>
        </p:nvSpPr>
        <p:spPr>
          <a:xfrm>
            <a:off x="3427856" y="1130491"/>
            <a:ext cx="2251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KR" b="1"/>
              <a:t>Depletion region</a:t>
            </a:r>
          </a:p>
        </p:txBody>
      </p: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116DC2F9-0859-7D42-A38B-E833C2491952}"/>
              </a:ext>
            </a:extLst>
          </p:cNvPr>
          <p:cNvCxnSpPr/>
          <p:nvPr/>
        </p:nvCxnSpPr>
        <p:spPr>
          <a:xfrm>
            <a:off x="5565646" y="1969463"/>
            <a:ext cx="9144" cy="2048256"/>
          </a:xfrm>
          <a:prstGeom prst="line">
            <a:avLst/>
          </a:prstGeom>
          <a:ln w="508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933E1B20-F709-124B-BDA2-99321F98ABB1}"/>
              </a:ext>
            </a:extLst>
          </p:cNvPr>
          <p:cNvCxnSpPr/>
          <p:nvPr/>
        </p:nvCxnSpPr>
        <p:spPr>
          <a:xfrm>
            <a:off x="3348996" y="1969463"/>
            <a:ext cx="9144" cy="2048256"/>
          </a:xfrm>
          <a:prstGeom prst="line">
            <a:avLst/>
          </a:prstGeom>
          <a:ln w="508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142EB8FA-1E46-A74F-AC72-7650CA2641E0}"/>
              </a:ext>
            </a:extLst>
          </p:cNvPr>
          <p:cNvCxnSpPr/>
          <p:nvPr/>
        </p:nvCxnSpPr>
        <p:spPr>
          <a:xfrm>
            <a:off x="361008" y="3072246"/>
            <a:ext cx="891720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3068B58F-9E3E-9644-A452-9F7B070DBA61}"/>
              </a:ext>
            </a:extLst>
          </p:cNvPr>
          <p:cNvSpPr txBox="1"/>
          <p:nvPr/>
        </p:nvSpPr>
        <p:spPr>
          <a:xfrm>
            <a:off x="9170676" y="2399746"/>
            <a:ext cx="6960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sz="3600" b="1"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</a:p>
        </p:txBody>
      </p: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C3A42115-B807-944F-ACF2-80C3010FC562}"/>
              </a:ext>
            </a:extLst>
          </p:cNvPr>
          <p:cNvCxnSpPr/>
          <p:nvPr/>
        </p:nvCxnSpPr>
        <p:spPr>
          <a:xfrm>
            <a:off x="9098119" y="2983423"/>
            <a:ext cx="891720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576A188F-6008-744B-94E1-E287F29C694B}"/>
              </a:ext>
            </a:extLst>
          </p:cNvPr>
          <p:cNvCxnSpPr/>
          <p:nvPr/>
        </p:nvCxnSpPr>
        <p:spPr>
          <a:xfrm>
            <a:off x="361008" y="2722912"/>
            <a:ext cx="0" cy="654796"/>
          </a:xfrm>
          <a:prstGeom prst="line">
            <a:avLst/>
          </a:prstGeom>
          <a:ln w="381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49E11622-F863-9543-819C-EE3D5D63F5EB}"/>
              </a:ext>
            </a:extLst>
          </p:cNvPr>
          <p:cNvCxnSpPr>
            <a:cxnSpLocks/>
          </p:cNvCxnSpPr>
          <p:nvPr/>
        </p:nvCxnSpPr>
        <p:spPr>
          <a:xfrm>
            <a:off x="257376" y="2859613"/>
            <a:ext cx="0" cy="425265"/>
          </a:xfrm>
          <a:prstGeom prst="line">
            <a:avLst/>
          </a:prstGeom>
          <a:ln w="381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99108DFB-72B2-1842-9A47-430189164B03}"/>
              </a:ext>
            </a:extLst>
          </p:cNvPr>
          <p:cNvCxnSpPr>
            <a:cxnSpLocks/>
          </p:cNvCxnSpPr>
          <p:nvPr/>
        </p:nvCxnSpPr>
        <p:spPr>
          <a:xfrm>
            <a:off x="135456" y="3006421"/>
            <a:ext cx="0" cy="166340"/>
          </a:xfrm>
          <a:prstGeom prst="line">
            <a:avLst/>
          </a:prstGeom>
          <a:ln w="381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Rectangle 113">
            <a:extLst>
              <a:ext uri="{FF2B5EF4-FFF2-40B4-BE49-F238E27FC236}">
                <a16:creationId xmlns:a16="http://schemas.microsoft.com/office/drawing/2014/main" id="{D576B872-7831-6944-A2F6-C11BD75A1ABF}"/>
              </a:ext>
            </a:extLst>
          </p:cNvPr>
          <p:cNvSpPr/>
          <p:nvPr/>
        </p:nvSpPr>
        <p:spPr>
          <a:xfrm>
            <a:off x="8862141" y="1942962"/>
            <a:ext cx="237583" cy="222199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A4CCDA60-0DE7-5E42-BC52-B512BBC375E7}"/>
              </a:ext>
            </a:extLst>
          </p:cNvPr>
          <p:cNvSpPr txBox="1"/>
          <p:nvPr/>
        </p:nvSpPr>
        <p:spPr>
          <a:xfrm>
            <a:off x="8979410" y="1499823"/>
            <a:ext cx="760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/>
              <a:t>Metal</a:t>
            </a: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8D32CE1E-4185-9444-A3D6-E22959104543}"/>
              </a:ext>
            </a:extLst>
          </p:cNvPr>
          <p:cNvSpPr/>
          <p:nvPr/>
        </p:nvSpPr>
        <p:spPr>
          <a:xfrm>
            <a:off x="7964263" y="1937321"/>
            <a:ext cx="790436" cy="2221992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AF7F3411-7143-4E4F-B55D-0BCECE7D26FB}"/>
              </a:ext>
            </a:extLst>
          </p:cNvPr>
          <p:cNvSpPr txBox="1"/>
          <p:nvPr/>
        </p:nvSpPr>
        <p:spPr>
          <a:xfrm>
            <a:off x="7841394" y="1352546"/>
            <a:ext cx="10207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KR" sz="1600"/>
              <a:t>insulator</a:t>
            </a:r>
          </a:p>
          <a:p>
            <a:pPr algn="ctr"/>
            <a:r>
              <a:rPr lang="en-KR" sz="1600"/>
              <a:t>(SiO</a:t>
            </a:r>
            <a:r>
              <a:rPr lang="en-KR" sz="1600" baseline="-25000"/>
              <a:t>2</a:t>
            </a:r>
            <a:r>
              <a:rPr lang="en-KR" sz="1600"/>
              <a:t>)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809F7FA6-D9FD-2C4A-9169-1A5769ADAC40}"/>
              </a:ext>
            </a:extLst>
          </p:cNvPr>
          <p:cNvSpPr txBox="1"/>
          <p:nvPr/>
        </p:nvSpPr>
        <p:spPr>
          <a:xfrm>
            <a:off x="8398371" y="4001362"/>
            <a:ext cx="6960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sz="3600" b="1"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407EC547-D1CD-C248-82D6-A8096CF7A96B}"/>
              </a:ext>
            </a:extLst>
          </p:cNvPr>
          <p:cNvSpPr txBox="1"/>
          <p:nvPr/>
        </p:nvSpPr>
        <p:spPr>
          <a:xfrm>
            <a:off x="7893311" y="4032504"/>
            <a:ext cx="6960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sz="3600" b="1"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</a:p>
        </p:txBody>
      </p: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5BA4FB06-6599-7D40-9D01-F93BC6C9F70A}"/>
              </a:ext>
            </a:extLst>
          </p:cNvPr>
          <p:cNvCxnSpPr/>
          <p:nvPr/>
        </p:nvCxnSpPr>
        <p:spPr>
          <a:xfrm>
            <a:off x="1179576" y="6199632"/>
            <a:ext cx="779983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12813A70-1D54-164E-95C9-1B79D3319D2D}"/>
              </a:ext>
            </a:extLst>
          </p:cNvPr>
          <p:cNvCxnSpPr>
            <a:cxnSpLocks/>
          </p:cNvCxnSpPr>
          <p:nvPr/>
        </p:nvCxnSpPr>
        <p:spPr>
          <a:xfrm flipV="1">
            <a:off x="1179576" y="4526435"/>
            <a:ext cx="0" cy="167319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>
            <a:extLst>
              <a:ext uri="{FF2B5EF4-FFF2-40B4-BE49-F238E27FC236}">
                <a16:creationId xmlns:a16="http://schemas.microsoft.com/office/drawing/2014/main" id="{3B69CBDE-8642-5C40-9429-D1204ED267E5}"/>
              </a:ext>
            </a:extLst>
          </p:cNvPr>
          <p:cNvSpPr txBox="1"/>
          <p:nvPr/>
        </p:nvSpPr>
        <p:spPr>
          <a:xfrm>
            <a:off x="135456" y="4434840"/>
            <a:ext cx="12384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/>
              <a:t>electric</a:t>
            </a:r>
          </a:p>
          <a:p>
            <a:r>
              <a:rPr lang="en-KR"/>
              <a:t>potential</a:t>
            </a:r>
          </a:p>
        </p:txBody>
      </p:sp>
      <p:sp>
        <p:nvSpPr>
          <p:cNvPr id="105" name="Freeform 104">
            <a:extLst>
              <a:ext uri="{FF2B5EF4-FFF2-40B4-BE49-F238E27FC236}">
                <a16:creationId xmlns:a16="http://schemas.microsoft.com/office/drawing/2014/main" id="{45DA8BF9-0310-A849-9559-F2526B76B3A1}"/>
              </a:ext>
            </a:extLst>
          </p:cNvPr>
          <p:cNvSpPr/>
          <p:nvPr/>
        </p:nvSpPr>
        <p:spPr>
          <a:xfrm>
            <a:off x="2231136" y="4891710"/>
            <a:ext cx="5111496" cy="1198194"/>
          </a:xfrm>
          <a:custGeom>
            <a:avLst/>
            <a:gdLst>
              <a:gd name="connsiteX0" fmla="*/ 0 w 5111496"/>
              <a:gd name="connsiteY0" fmla="*/ 1097610 h 1198194"/>
              <a:gd name="connsiteX1" fmla="*/ 1289304 w 5111496"/>
              <a:gd name="connsiteY1" fmla="*/ 1061034 h 1198194"/>
              <a:gd name="connsiteX2" fmla="*/ 1901952 w 5111496"/>
              <a:gd name="connsiteY2" fmla="*/ 805002 h 1198194"/>
              <a:gd name="connsiteX3" fmla="*/ 2551176 w 5111496"/>
              <a:gd name="connsiteY3" fmla="*/ 183210 h 1198194"/>
              <a:gd name="connsiteX4" fmla="*/ 2944368 w 5111496"/>
              <a:gd name="connsiteY4" fmla="*/ 330 h 1198194"/>
              <a:gd name="connsiteX5" fmla="*/ 3319272 w 5111496"/>
              <a:gd name="connsiteY5" fmla="*/ 146634 h 1198194"/>
              <a:gd name="connsiteX6" fmla="*/ 3849624 w 5111496"/>
              <a:gd name="connsiteY6" fmla="*/ 439242 h 1198194"/>
              <a:gd name="connsiteX7" fmla="*/ 5111496 w 5111496"/>
              <a:gd name="connsiteY7" fmla="*/ 1198194 h 1198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111496" h="1198194">
                <a:moveTo>
                  <a:pt x="0" y="1097610"/>
                </a:moveTo>
                <a:cubicBezTo>
                  <a:pt x="486156" y="1103706"/>
                  <a:pt x="972312" y="1109802"/>
                  <a:pt x="1289304" y="1061034"/>
                </a:cubicBezTo>
                <a:cubicBezTo>
                  <a:pt x="1606296" y="1012266"/>
                  <a:pt x="1691640" y="951306"/>
                  <a:pt x="1901952" y="805002"/>
                </a:cubicBezTo>
                <a:cubicBezTo>
                  <a:pt x="2112264" y="658698"/>
                  <a:pt x="2377440" y="317322"/>
                  <a:pt x="2551176" y="183210"/>
                </a:cubicBezTo>
                <a:cubicBezTo>
                  <a:pt x="2724912" y="49098"/>
                  <a:pt x="2816352" y="6426"/>
                  <a:pt x="2944368" y="330"/>
                </a:cubicBezTo>
                <a:cubicBezTo>
                  <a:pt x="3072384" y="-5766"/>
                  <a:pt x="3168396" y="73482"/>
                  <a:pt x="3319272" y="146634"/>
                </a:cubicBezTo>
                <a:cubicBezTo>
                  <a:pt x="3470148" y="219786"/>
                  <a:pt x="3550920" y="263982"/>
                  <a:pt x="3849624" y="439242"/>
                </a:cubicBezTo>
                <a:cubicBezTo>
                  <a:pt x="4148328" y="614502"/>
                  <a:pt x="4629912" y="906348"/>
                  <a:pt x="5111496" y="1198194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" name="Lightning Bolt 1">
            <a:extLst>
              <a:ext uri="{FF2B5EF4-FFF2-40B4-BE49-F238E27FC236}">
                <a16:creationId xmlns:a16="http://schemas.microsoft.com/office/drawing/2014/main" id="{B0C26303-9F7D-5741-B637-3E4EA1BB6923}"/>
              </a:ext>
            </a:extLst>
          </p:cNvPr>
          <p:cNvSpPr/>
          <p:nvPr/>
        </p:nvSpPr>
        <p:spPr>
          <a:xfrm flipH="1">
            <a:off x="6449189" y="1546638"/>
            <a:ext cx="846582" cy="846582"/>
          </a:xfrm>
          <a:prstGeom prst="lightningBol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b="1">
                <a:solidFill>
                  <a:schemeClr val="tx1"/>
                </a:solidFill>
                <a:latin typeface="+mj-lt"/>
              </a:rPr>
              <a:t>γ</a:t>
            </a:r>
            <a:endParaRPr lang="en-KR" b="1">
              <a:solidFill>
                <a:schemeClr val="tx1"/>
              </a:solidFill>
              <a:latin typeface="+mj-lt"/>
            </a:endParaRPr>
          </a:p>
        </p:txBody>
      </p:sp>
      <p:sp>
        <p:nvSpPr>
          <p:cNvPr id="120" name="Lightning Bolt 119">
            <a:extLst>
              <a:ext uri="{FF2B5EF4-FFF2-40B4-BE49-F238E27FC236}">
                <a16:creationId xmlns:a16="http://schemas.microsoft.com/office/drawing/2014/main" id="{9EC3EF3E-6C03-3947-A489-5FC7D5E5D8C8}"/>
              </a:ext>
            </a:extLst>
          </p:cNvPr>
          <p:cNvSpPr/>
          <p:nvPr/>
        </p:nvSpPr>
        <p:spPr>
          <a:xfrm>
            <a:off x="1573728" y="1581912"/>
            <a:ext cx="846582" cy="846582"/>
          </a:xfrm>
          <a:prstGeom prst="lightningBol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b="1">
                <a:solidFill>
                  <a:schemeClr val="tx1"/>
                </a:solidFill>
                <a:latin typeface="+mj-lt"/>
              </a:rPr>
              <a:t>γ</a:t>
            </a:r>
            <a:endParaRPr lang="en-KR" b="1">
              <a:solidFill>
                <a:schemeClr val="tx1"/>
              </a:solidFill>
              <a:latin typeface="+mj-lt"/>
            </a:endParaRPr>
          </a:p>
        </p:txBody>
      </p:sp>
      <p:sp>
        <p:nvSpPr>
          <p:cNvPr id="121" name="Lightning Bolt 120">
            <a:extLst>
              <a:ext uri="{FF2B5EF4-FFF2-40B4-BE49-F238E27FC236}">
                <a16:creationId xmlns:a16="http://schemas.microsoft.com/office/drawing/2014/main" id="{12823C9B-DF84-6CB2-F91C-6B4D7B3B2A83}"/>
              </a:ext>
            </a:extLst>
          </p:cNvPr>
          <p:cNvSpPr/>
          <p:nvPr/>
        </p:nvSpPr>
        <p:spPr>
          <a:xfrm>
            <a:off x="2899982" y="1354582"/>
            <a:ext cx="846582" cy="846582"/>
          </a:xfrm>
          <a:prstGeom prst="lightningBol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b="1">
                <a:solidFill>
                  <a:schemeClr val="tx1"/>
                </a:solidFill>
                <a:latin typeface="+mj-lt"/>
              </a:rPr>
              <a:t>γ</a:t>
            </a:r>
            <a:endParaRPr lang="en-KR" b="1">
              <a:solidFill>
                <a:schemeClr val="tx1"/>
              </a:solidFill>
              <a:latin typeface="+mj-lt"/>
            </a:endParaRPr>
          </a:p>
        </p:txBody>
      </p:sp>
      <p:sp>
        <p:nvSpPr>
          <p:cNvPr id="122" name="Lightning Bolt 121">
            <a:extLst>
              <a:ext uri="{FF2B5EF4-FFF2-40B4-BE49-F238E27FC236}">
                <a16:creationId xmlns:a16="http://schemas.microsoft.com/office/drawing/2014/main" id="{5881A5E3-AC90-E90F-5CEB-B6FB1542441A}"/>
              </a:ext>
            </a:extLst>
          </p:cNvPr>
          <p:cNvSpPr/>
          <p:nvPr/>
        </p:nvSpPr>
        <p:spPr>
          <a:xfrm flipH="1">
            <a:off x="5244850" y="1383226"/>
            <a:ext cx="846582" cy="846582"/>
          </a:xfrm>
          <a:prstGeom prst="lightningBol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b="1">
                <a:solidFill>
                  <a:schemeClr val="tx1"/>
                </a:solidFill>
                <a:latin typeface="+mj-lt"/>
              </a:rPr>
              <a:t>γ</a:t>
            </a:r>
            <a:endParaRPr lang="en-KR" b="1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194183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A45AB3-D1EC-E14C-88A7-6CD344BDC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KR"/>
              <a:t>PN-junction </a:t>
            </a:r>
            <a:r>
              <a:rPr lang="en-KR">
                <a:highlight>
                  <a:srgbClr val="FFFF00"/>
                </a:highlight>
              </a:rPr>
              <a:t>in CCD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116B1A7-FF2D-464F-821C-8080945B56D1}"/>
              </a:ext>
            </a:extLst>
          </p:cNvPr>
          <p:cNvSpPr/>
          <p:nvPr/>
        </p:nvSpPr>
        <p:spPr>
          <a:xfrm>
            <a:off x="1261872" y="1984248"/>
            <a:ext cx="6583680" cy="20482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53695C5-83A4-EA49-A78B-A743E0ADA72A}"/>
              </a:ext>
            </a:extLst>
          </p:cNvPr>
          <p:cNvCxnSpPr>
            <a:stCxn id="4" idx="0"/>
          </p:cNvCxnSpPr>
          <p:nvPr/>
        </p:nvCxnSpPr>
        <p:spPr>
          <a:xfrm>
            <a:off x="4553712" y="1984248"/>
            <a:ext cx="9144" cy="2048256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4C322E1-CB60-774C-876E-D94D35A56DCC}"/>
              </a:ext>
            </a:extLst>
          </p:cNvPr>
          <p:cNvSpPr txBox="1"/>
          <p:nvPr/>
        </p:nvSpPr>
        <p:spPr>
          <a:xfrm>
            <a:off x="1252728" y="1614916"/>
            <a:ext cx="941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>
                <a:solidFill>
                  <a:schemeClr val="accent2"/>
                </a:solidFill>
              </a:rPr>
              <a:t>P-type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A3701F-1E34-5543-AD56-BF9F2768B8BB}"/>
              </a:ext>
            </a:extLst>
          </p:cNvPr>
          <p:cNvSpPr txBox="1"/>
          <p:nvPr/>
        </p:nvSpPr>
        <p:spPr>
          <a:xfrm>
            <a:off x="6699504" y="1614916"/>
            <a:ext cx="1155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KR">
                <a:solidFill>
                  <a:srgbClr val="FFC000"/>
                </a:solidFill>
              </a:rPr>
              <a:t>N-type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86AD42F-D051-0142-863F-2B2352BF50BE}"/>
              </a:ext>
            </a:extLst>
          </p:cNvPr>
          <p:cNvSpPr/>
          <p:nvPr/>
        </p:nvSpPr>
        <p:spPr>
          <a:xfrm>
            <a:off x="1943100" y="2257568"/>
            <a:ext cx="192024" cy="192024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200">
              <a:solidFill>
                <a:schemeClr val="tx1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DC848D3-467E-3842-B65E-D7E549F110B8}"/>
              </a:ext>
            </a:extLst>
          </p:cNvPr>
          <p:cNvSpPr/>
          <p:nvPr/>
        </p:nvSpPr>
        <p:spPr>
          <a:xfrm>
            <a:off x="2510028" y="2257568"/>
            <a:ext cx="192024" cy="192024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200">
              <a:solidFill>
                <a:schemeClr val="tx1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741D107-9207-674B-8D0C-E84207DEE690}"/>
              </a:ext>
            </a:extLst>
          </p:cNvPr>
          <p:cNvSpPr/>
          <p:nvPr/>
        </p:nvSpPr>
        <p:spPr>
          <a:xfrm>
            <a:off x="3074670" y="2257568"/>
            <a:ext cx="192024" cy="192024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200">
              <a:solidFill>
                <a:schemeClr val="tx1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07C01ED-33A6-AF42-A0FC-7DAE38DDD3F0}"/>
              </a:ext>
            </a:extLst>
          </p:cNvPr>
          <p:cNvSpPr/>
          <p:nvPr/>
        </p:nvSpPr>
        <p:spPr>
          <a:xfrm>
            <a:off x="1943100" y="2722912"/>
            <a:ext cx="192024" cy="192024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200">
              <a:solidFill>
                <a:schemeClr val="tx1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08112BA-DEF4-1C43-8064-19B4B5B11B9F}"/>
              </a:ext>
            </a:extLst>
          </p:cNvPr>
          <p:cNvSpPr/>
          <p:nvPr/>
        </p:nvSpPr>
        <p:spPr>
          <a:xfrm>
            <a:off x="2510028" y="2722912"/>
            <a:ext cx="192024" cy="192024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200">
              <a:solidFill>
                <a:schemeClr val="tx1"/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8D44127-81E9-BA48-9471-252CF89B5B1D}"/>
              </a:ext>
            </a:extLst>
          </p:cNvPr>
          <p:cNvSpPr/>
          <p:nvPr/>
        </p:nvSpPr>
        <p:spPr>
          <a:xfrm>
            <a:off x="3074670" y="2722912"/>
            <a:ext cx="192024" cy="192024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200">
              <a:solidFill>
                <a:schemeClr val="tx1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0322E06-FA1F-5D4F-A420-18A4B3251292}"/>
              </a:ext>
            </a:extLst>
          </p:cNvPr>
          <p:cNvSpPr/>
          <p:nvPr/>
        </p:nvSpPr>
        <p:spPr>
          <a:xfrm>
            <a:off x="1943100" y="3188256"/>
            <a:ext cx="192024" cy="192024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200">
              <a:solidFill>
                <a:schemeClr val="tx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BB054A5-31A3-9D4C-976B-121D8730F423}"/>
              </a:ext>
            </a:extLst>
          </p:cNvPr>
          <p:cNvSpPr/>
          <p:nvPr/>
        </p:nvSpPr>
        <p:spPr>
          <a:xfrm>
            <a:off x="2510028" y="3188256"/>
            <a:ext cx="192024" cy="192024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200">
              <a:solidFill>
                <a:schemeClr val="tx1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1CC82AD-7B43-1D43-8C10-297A137A6302}"/>
              </a:ext>
            </a:extLst>
          </p:cNvPr>
          <p:cNvSpPr/>
          <p:nvPr/>
        </p:nvSpPr>
        <p:spPr>
          <a:xfrm>
            <a:off x="3074670" y="3188256"/>
            <a:ext cx="192024" cy="192024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200">
              <a:solidFill>
                <a:schemeClr val="tx1"/>
              </a:solidFill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0FDDE03-557B-1645-839B-04AD8FF26729}"/>
              </a:ext>
            </a:extLst>
          </p:cNvPr>
          <p:cNvSpPr/>
          <p:nvPr/>
        </p:nvSpPr>
        <p:spPr>
          <a:xfrm>
            <a:off x="1943100" y="3653600"/>
            <a:ext cx="192024" cy="192024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200">
              <a:solidFill>
                <a:schemeClr val="tx1"/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C44274C-3D9E-C549-B84C-4B146D4A7D7F}"/>
              </a:ext>
            </a:extLst>
          </p:cNvPr>
          <p:cNvSpPr/>
          <p:nvPr/>
        </p:nvSpPr>
        <p:spPr>
          <a:xfrm>
            <a:off x="2510028" y="3653600"/>
            <a:ext cx="192024" cy="192024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200">
              <a:solidFill>
                <a:schemeClr val="tx1"/>
              </a:solidFill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86EF9B5-9177-E740-9E3B-A99CBFF537CC}"/>
              </a:ext>
            </a:extLst>
          </p:cNvPr>
          <p:cNvSpPr/>
          <p:nvPr/>
        </p:nvSpPr>
        <p:spPr>
          <a:xfrm>
            <a:off x="3074670" y="3653600"/>
            <a:ext cx="192024" cy="192024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200">
              <a:solidFill>
                <a:schemeClr val="tx1"/>
              </a:solidFill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6C95395-68F1-5644-AC0C-F301AEB0E2CB}"/>
              </a:ext>
            </a:extLst>
          </p:cNvPr>
          <p:cNvSpPr/>
          <p:nvPr/>
        </p:nvSpPr>
        <p:spPr>
          <a:xfrm>
            <a:off x="1373886" y="2257568"/>
            <a:ext cx="192024" cy="192024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200">
              <a:solidFill>
                <a:schemeClr val="tx1"/>
              </a:solidFill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2D7A58A-2171-6040-9536-0968719D8764}"/>
              </a:ext>
            </a:extLst>
          </p:cNvPr>
          <p:cNvSpPr/>
          <p:nvPr/>
        </p:nvSpPr>
        <p:spPr>
          <a:xfrm>
            <a:off x="1373886" y="2722912"/>
            <a:ext cx="192024" cy="192024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200">
              <a:solidFill>
                <a:schemeClr val="tx1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53165E3-A46E-ED4E-9DEC-BC392688AF8D}"/>
              </a:ext>
            </a:extLst>
          </p:cNvPr>
          <p:cNvSpPr/>
          <p:nvPr/>
        </p:nvSpPr>
        <p:spPr>
          <a:xfrm>
            <a:off x="1373886" y="3188256"/>
            <a:ext cx="192024" cy="192024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200">
              <a:solidFill>
                <a:schemeClr val="tx1"/>
              </a:solidFill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9D24CAE-546F-FA4B-8F24-661B3C93479E}"/>
              </a:ext>
            </a:extLst>
          </p:cNvPr>
          <p:cNvSpPr/>
          <p:nvPr/>
        </p:nvSpPr>
        <p:spPr>
          <a:xfrm>
            <a:off x="1373886" y="3653600"/>
            <a:ext cx="192024" cy="192024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200">
              <a:solidFill>
                <a:schemeClr val="tx1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A4D07CA-7BF9-CC4D-9CC1-7C842B906DB9}"/>
              </a:ext>
            </a:extLst>
          </p:cNvPr>
          <p:cNvSpPr/>
          <p:nvPr/>
        </p:nvSpPr>
        <p:spPr>
          <a:xfrm>
            <a:off x="6261545" y="2244645"/>
            <a:ext cx="192024" cy="192024"/>
          </a:xfrm>
          <a:prstGeom prst="ellipse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0B39C17-DF01-7C4D-8099-3DE6726F0FED}"/>
              </a:ext>
            </a:extLst>
          </p:cNvPr>
          <p:cNvSpPr/>
          <p:nvPr/>
        </p:nvSpPr>
        <p:spPr>
          <a:xfrm>
            <a:off x="6261545" y="2709989"/>
            <a:ext cx="192024" cy="192024"/>
          </a:xfrm>
          <a:prstGeom prst="ellipse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BC350AEC-6058-F847-86AB-C856317A105B}"/>
              </a:ext>
            </a:extLst>
          </p:cNvPr>
          <p:cNvSpPr/>
          <p:nvPr/>
        </p:nvSpPr>
        <p:spPr>
          <a:xfrm>
            <a:off x="6261545" y="3172761"/>
            <a:ext cx="192024" cy="192024"/>
          </a:xfrm>
          <a:prstGeom prst="ellipse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1B787262-1C0C-7E48-AA07-9A922381E836}"/>
              </a:ext>
            </a:extLst>
          </p:cNvPr>
          <p:cNvSpPr/>
          <p:nvPr/>
        </p:nvSpPr>
        <p:spPr>
          <a:xfrm>
            <a:off x="6256973" y="3640677"/>
            <a:ext cx="192024" cy="192024"/>
          </a:xfrm>
          <a:prstGeom prst="ellipse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63544157-44D8-AC43-8F06-10E73344280F}"/>
              </a:ext>
            </a:extLst>
          </p:cNvPr>
          <p:cNvSpPr/>
          <p:nvPr/>
        </p:nvSpPr>
        <p:spPr>
          <a:xfrm>
            <a:off x="6567105" y="2244645"/>
            <a:ext cx="192024" cy="192024"/>
          </a:xfrm>
          <a:prstGeom prst="ellipse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191202C-A220-B348-A435-FCE47C9916D5}"/>
              </a:ext>
            </a:extLst>
          </p:cNvPr>
          <p:cNvSpPr/>
          <p:nvPr/>
        </p:nvSpPr>
        <p:spPr>
          <a:xfrm>
            <a:off x="6567105" y="2709989"/>
            <a:ext cx="192024" cy="192024"/>
          </a:xfrm>
          <a:prstGeom prst="ellipse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B538C03B-450C-7A45-BDB5-DE7118001E01}"/>
              </a:ext>
            </a:extLst>
          </p:cNvPr>
          <p:cNvSpPr/>
          <p:nvPr/>
        </p:nvSpPr>
        <p:spPr>
          <a:xfrm>
            <a:off x="6567105" y="3172761"/>
            <a:ext cx="192024" cy="192024"/>
          </a:xfrm>
          <a:prstGeom prst="ellipse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1D303E9A-43DF-5A49-B487-2037E4AAA97F}"/>
              </a:ext>
            </a:extLst>
          </p:cNvPr>
          <p:cNvSpPr/>
          <p:nvPr/>
        </p:nvSpPr>
        <p:spPr>
          <a:xfrm>
            <a:off x="6562533" y="3640677"/>
            <a:ext cx="192024" cy="192024"/>
          </a:xfrm>
          <a:prstGeom prst="ellipse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2DC83D7-47DE-394B-9466-D8F8C8471E12}"/>
              </a:ext>
            </a:extLst>
          </p:cNvPr>
          <p:cNvSpPr/>
          <p:nvPr/>
        </p:nvSpPr>
        <p:spPr>
          <a:xfrm>
            <a:off x="7138605" y="2244645"/>
            <a:ext cx="192024" cy="192024"/>
          </a:xfrm>
          <a:prstGeom prst="ellipse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B23A718A-178F-5041-BEB4-53CF99B6A03E}"/>
              </a:ext>
            </a:extLst>
          </p:cNvPr>
          <p:cNvSpPr/>
          <p:nvPr/>
        </p:nvSpPr>
        <p:spPr>
          <a:xfrm>
            <a:off x="7138605" y="2709989"/>
            <a:ext cx="192024" cy="192024"/>
          </a:xfrm>
          <a:prstGeom prst="ellipse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CBDA753E-7FBA-3D49-8B7B-A7FAEEB55B23}"/>
              </a:ext>
            </a:extLst>
          </p:cNvPr>
          <p:cNvSpPr/>
          <p:nvPr/>
        </p:nvSpPr>
        <p:spPr>
          <a:xfrm>
            <a:off x="7138605" y="3172761"/>
            <a:ext cx="192024" cy="192024"/>
          </a:xfrm>
          <a:prstGeom prst="ellipse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DD3A82F-1941-4C44-862D-5C490F3B69D8}"/>
              </a:ext>
            </a:extLst>
          </p:cNvPr>
          <p:cNvSpPr/>
          <p:nvPr/>
        </p:nvSpPr>
        <p:spPr>
          <a:xfrm>
            <a:off x="7134033" y="3640677"/>
            <a:ext cx="192024" cy="192024"/>
          </a:xfrm>
          <a:prstGeom prst="ellipse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DE2111E5-9BDE-E646-8185-A2BED2918040}"/>
              </a:ext>
            </a:extLst>
          </p:cNvPr>
          <p:cNvSpPr/>
          <p:nvPr/>
        </p:nvSpPr>
        <p:spPr>
          <a:xfrm>
            <a:off x="7550658" y="2257568"/>
            <a:ext cx="192024" cy="192024"/>
          </a:xfrm>
          <a:prstGeom prst="ellipse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75182BB5-F0ED-094F-90C6-B78A6BFA7213}"/>
              </a:ext>
            </a:extLst>
          </p:cNvPr>
          <p:cNvSpPr/>
          <p:nvPr/>
        </p:nvSpPr>
        <p:spPr>
          <a:xfrm>
            <a:off x="7550658" y="2722912"/>
            <a:ext cx="192024" cy="192024"/>
          </a:xfrm>
          <a:prstGeom prst="ellipse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1DD2ABE4-0704-B144-A56F-F9D34AD2DC6E}"/>
              </a:ext>
            </a:extLst>
          </p:cNvPr>
          <p:cNvSpPr/>
          <p:nvPr/>
        </p:nvSpPr>
        <p:spPr>
          <a:xfrm>
            <a:off x="7550658" y="3185684"/>
            <a:ext cx="192024" cy="192024"/>
          </a:xfrm>
          <a:prstGeom prst="ellipse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B89B989A-CC2A-9D44-BB2A-69C805954497}"/>
              </a:ext>
            </a:extLst>
          </p:cNvPr>
          <p:cNvSpPr/>
          <p:nvPr/>
        </p:nvSpPr>
        <p:spPr>
          <a:xfrm>
            <a:off x="7546086" y="3653600"/>
            <a:ext cx="192024" cy="192024"/>
          </a:xfrm>
          <a:prstGeom prst="ellipse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CC9B9A11-93A1-4F46-A6A0-1676CD2EE965}"/>
              </a:ext>
            </a:extLst>
          </p:cNvPr>
          <p:cNvSpPr/>
          <p:nvPr/>
        </p:nvSpPr>
        <p:spPr>
          <a:xfrm>
            <a:off x="1831848" y="2414878"/>
            <a:ext cx="192024" cy="19202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20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8513A74D-E99E-2C47-8474-F01D64B3A8C2}"/>
              </a:ext>
            </a:extLst>
          </p:cNvPr>
          <p:cNvSpPr/>
          <p:nvPr/>
        </p:nvSpPr>
        <p:spPr>
          <a:xfrm>
            <a:off x="2398776" y="2414878"/>
            <a:ext cx="192024" cy="19202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20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500AC1D4-73C4-E743-BE28-4D8CA2A1E0EB}"/>
              </a:ext>
            </a:extLst>
          </p:cNvPr>
          <p:cNvSpPr/>
          <p:nvPr/>
        </p:nvSpPr>
        <p:spPr>
          <a:xfrm>
            <a:off x="2963418" y="2414878"/>
            <a:ext cx="192024" cy="19202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20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2D0B5A04-C6D2-5A42-A169-967B380C607D}"/>
              </a:ext>
            </a:extLst>
          </p:cNvPr>
          <p:cNvSpPr/>
          <p:nvPr/>
        </p:nvSpPr>
        <p:spPr>
          <a:xfrm>
            <a:off x="3528060" y="2414878"/>
            <a:ext cx="192024" cy="19202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20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96F6DC44-B4F9-1740-89F9-13D211E2A6F5}"/>
              </a:ext>
            </a:extLst>
          </p:cNvPr>
          <p:cNvSpPr/>
          <p:nvPr/>
        </p:nvSpPr>
        <p:spPr>
          <a:xfrm>
            <a:off x="4092702" y="2414878"/>
            <a:ext cx="192024" cy="19202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20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A90BFDD9-E42C-D245-8701-3FFC09AA8B50}"/>
              </a:ext>
            </a:extLst>
          </p:cNvPr>
          <p:cNvSpPr/>
          <p:nvPr/>
        </p:nvSpPr>
        <p:spPr>
          <a:xfrm>
            <a:off x="1831848" y="2880222"/>
            <a:ext cx="192024" cy="19202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20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3D9CBE9C-B102-D849-A8C6-FB9F5A2EEFB9}"/>
              </a:ext>
            </a:extLst>
          </p:cNvPr>
          <p:cNvSpPr/>
          <p:nvPr/>
        </p:nvSpPr>
        <p:spPr>
          <a:xfrm>
            <a:off x="2398776" y="2880222"/>
            <a:ext cx="192024" cy="19202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20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BCD8B43A-83C7-AD45-99DC-251C3101F4A8}"/>
              </a:ext>
            </a:extLst>
          </p:cNvPr>
          <p:cNvSpPr/>
          <p:nvPr/>
        </p:nvSpPr>
        <p:spPr>
          <a:xfrm>
            <a:off x="2963418" y="2880222"/>
            <a:ext cx="192024" cy="19202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20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545BE030-8162-5643-ABC3-BE2EA3439BFA}"/>
              </a:ext>
            </a:extLst>
          </p:cNvPr>
          <p:cNvSpPr/>
          <p:nvPr/>
        </p:nvSpPr>
        <p:spPr>
          <a:xfrm>
            <a:off x="3528060" y="2880222"/>
            <a:ext cx="192024" cy="19202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20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E000D695-E24F-6D44-9AE8-36565D127A4F}"/>
              </a:ext>
            </a:extLst>
          </p:cNvPr>
          <p:cNvSpPr/>
          <p:nvPr/>
        </p:nvSpPr>
        <p:spPr>
          <a:xfrm>
            <a:off x="4092702" y="2880222"/>
            <a:ext cx="192024" cy="19202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20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CFEE7C83-63C6-3C4E-8655-EFE9AE5BA134}"/>
              </a:ext>
            </a:extLst>
          </p:cNvPr>
          <p:cNvSpPr/>
          <p:nvPr/>
        </p:nvSpPr>
        <p:spPr>
          <a:xfrm>
            <a:off x="1831848" y="3345566"/>
            <a:ext cx="192024" cy="19202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20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124EA7A9-4842-D147-B76E-024A8BFEC85E}"/>
              </a:ext>
            </a:extLst>
          </p:cNvPr>
          <p:cNvSpPr/>
          <p:nvPr/>
        </p:nvSpPr>
        <p:spPr>
          <a:xfrm>
            <a:off x="2398776" y="3345566"/>
            <a:ext cx="192024" cy="19202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20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E6D464C0-CFF0-294F-9F7F-BBF30BCD8DAB}"/>
              </a:ext>
            </a:extLst>
          </p:cNvPr>
          <p:cNvSpPr/>
          <p:nvPr/>
        </p:nvSpPr>
        <p:spPr>
          <a:xfrm>
            <a:off x="2963418" y="3345566"/>
            <a:ext cx="192024" cy="19202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20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95FE05BE-5367-934D-8930-195740E3837B}"/>
              </a:ext>
            </a:extLst>
          </p:cNvPr>
          <p:cNvSpPr/>
          <p:nvPr/>
        </p:nvSpPr>
        <p:spPr>
          <a:xfrm>
            <a:off x="3528060" y="3345566"/>
            <a:ext cx="192024" cy="19202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20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015AAA3A-D9A6-0B48-9DE2-4A9C756269D0}"/>
              </a:ext>
            </a:extLst>
          </p:cNvPr>
          <p:cNvSpPr/>
          <p:nvPr/>
        </p:nvSpPr>
        <p:spPr>
          <a:xfrm>
            <a:off x="4092702" y="3345566"/>
            <a:ext cx="192024" cy="19202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20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E8B92D3D-1C20-0B43-9DAB-F840B28C0BF9}"/>
              </a:ext>
            </a:extLst>
          </p:cNvPr>
          <p:cNvSpPr/>
          <p:nvPr/>
        </p:nvSpPr>
        <p:spPr>
          <a:xfrm>
            <a:off x="1831848" y="3810910"/>
            <a:ext cx="192024" cy="19202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20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3D07C5DF-1B32-5047-B4DE-BA2C3A12ECF6}"/>
              </a:ext>
            </a:extLst>
          </p:cNvPr>
          <p:cNvSpPr/>
          <p:nvPr/>
        </p:nvSpPr>
        <p:spPr>
          <a:xfrm>
            <a:off x="2398776" y="3810910"/>
            <a:ext cx="192024" cy="19202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20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0555976E-A13F-1D4F-B940-00554948A4EC}"/>
              </a:ext>
            </a:extLst>
          </p:cNvPr>
          <p:cNvSpPr/>
          <p:nvPr/>
        </p:nvSpPr>
        <p:spPr>
          <a:xfrm>
            <a:off x="2963418" y="3810910"/>
            <a:ext cx="192024" cy="19202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20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9AC108CE-5B9A-6B42-820E-EDC6B615DE09}"/>
              </a:ext>
            </a:extLst>
          </p:cNvPr>
          <p:cNvSpPr/>
          <p:nvPr/>
        </p:nvSpPr>
        <p:spPr>
          <a:xfrm>
            <a:off x="3528060" y="3810910"/>
            <a:ext cx="192024" cy="19202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20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B3382A95-ABB1-FB4C-8525-47996530CE74}"/>
              </a:ext>
            </a:extLst>
          </p:cNvPr>
          <p:cNvSpPr/>
          <p:nvPr/>
        </p:nvSpPr>
        <p:spPr>
          <a:xfrm>
            <a:off x="4092702" y="3810910"/>
            <a:ext cx="192024" cy="19202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20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C7B98EE1-01C5-9340-B3FE-C7FC82012EAD}"/>
              </a:ext>
            </a:extLst>
          </p:cNvPr>
          <p:cNvSpPr/>
          <p:nvPr/>
        </p:nvSpPr>
        <p:spPr>
          <a:xfrm>
            <a:off x="1262634" y="2414878"/>
            <a:ext cx="192024" cy="19202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20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C91E02B7-75FA-3446-BFCE-22AEB0D8A0CF}"/>
              </a:ext>
            </a:extLst>
          </p:cNvPr>
          <p:cNvSpPr/>
          <p:nvPr/>
        </p:nvSpPr>
        <p:spPr>
          <a:xfrm>
            <a:off x="1262634" y="2880222"/>
            <a:ext cx="192024" cy="19202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20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AB38C5C1-6A62-C34A-99B4-3F1B2D61D104}"/>
              </a:ext>
            </a:extLst>
          </p:cNvPr>
          <p:cNvSpPr/>
          <p:nvPr/>
        </p:nvSpPr>
        <p:spPr>
          <a:xfrm>
            <a:off x="1262634" y="3345566"/>
            <a:ext cx="192024" cy="19202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20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B2CCC870-C66B-9E4E-BDC0-0B00846C58ED}"/>
              </a:ext>
            </a:extLst>
          </p:cNvPr>
          <p:cNvSpPr/>
          <p:nvPr/>
        </p:nvSpPr>
        <p:spPr>
          <a:xfrm>
            <a:off x="1262634" y="3810910"/>
            <a:ext cx="192024" cy="19202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20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B48C5888-7750-8D41-A885-32589068FC0A}"/>
              </a:ext>
            </a:extLst>
          </p:cNvPr>
          <p:cNvSpPr/>
          <p:nvPr/>
        </p:nvSpPr>
        <p:spPr>
          <a:xfrm>
            <a:off x="5176268" y="2396590"/>
            <a:ext cx="192024" cy="192024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</a:rPr>
              <a:t>P</a:t>
            </a: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8D1927C2-C3F3-304A-930F-D95073723CE4}"/>
              </a:ext>
            </a:extLst>
          </p:cNvPr>
          <p:cNvSpPr/>
          <p:nvPr/>
        </p:nvSpPr>
        <p:spPr>
          <a:xfrm>
            <a:off x="5743196" y="2396590"/>
            <a:ext cx="192024" cy="192024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</a:rPr>
              <a:t>P</a:t>
            </a: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B0D82084-E494-6747-BA26-A278DCE4B746}"/>
              </a:ext>
            </a:extLst>
          </p:cNvPr>
          <p:cNvSpPr/>
          <p:nvPr/>
        </p:nvSpPr>
        <p:spPr>
          <a:xfrm>
            <a:off x="6307838" y="2396590"/>
            <a:ext cx="192024" cy="192024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</a:rPr>
              <a:t>P</a:t>
            </a: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83F19760-BA0D-D846-959F-B65F6713E39C}"/>
              </a:ext>
            </a:extLst>
          </p:cNvPr>
          <p:cNvSpPr/>
          <p:nvPr/>
        </p:nvSpPr>
        <p:spPr>
          <a:xfrm>
            <a:off x="6872480" y="2396590"/>
            <a:ext cx="192024" cy="192024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</a:rPr>
              <a:t>P</a:t>
            </a: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AE451263-5945-924A-BA43-79DB64035357}"/>
              </a:ext>
            </a:extLst>
          </p:cNvPr>
          <p:cNvSpPr/>
          <p:nvPr/>
        </p:nvSpPr>
        <p:spPr>
          <a:xfrm>
            <a:off x="7437122" y="2396590"/>
            <a:ext cx="192024" cy="192024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</a:rPr>
              <a:t>P</a:t>
            </a: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1ADA4029-B0C5-5741-8D27-5166D75230EA}"/>
              </a:ext>
            </a:extLst>
          </p:cNvPr>
          <p:cNvSpPr/>
          <p:nvPr/>
        </p:nvSpPr>
        <p:spPr>
          <a:xfrm>
            <a:off x="5176268" y="2861934"/>
            <a:ext cx="192024" cy="192024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</a:rPr>
              <a:t>P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AF494B15-823C-7F46-B8B4-8A168A075E37}"/>
              </a:ext>
            </a:extLst>
          </p:cNvPr>
          <p:cNvSpPr/>
          <p:nvPr/>
        </p:nvSpPr>
        <p:spPr>
          <a:xfrm>
            <a:off x="5743196" y="2861934"/>
            <a:ext cx="192024" cy="192024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</a:rPr>
              <a:t>P</a:t>
            </a: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3D5C6A38-245C-D048-9E40-A6D5E4E97A23}"/>
              </a:ext>
            </a:extLst>
          </p:cNvPr>
          <p:cNvSpPr/>
          <p:nvPr/>
        </p:nvSpPr>
        <p:spPr>
          <a:xfrm>
            <a:off x="6307838" y="2861934"/>
            <a:ext cx="192024" cy="192024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</a:rPr>
              <a:t>P</a:t>
            </a: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2BA3E87B-CED7-E046-AAFD-705C3C65604A}"/>
              </a:ext>
            </a:extLst>
          </p:cNvPr>
          <p:cNvSpPr/>
          <p:nvPr/>
        </p:nvSpPr>
        <p:spPr>
          <a:xfrm>
            <a:off x="6872480" y="2861934"/>
            <a:ext cx="192024" cy="192024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</a:rPr>
              <a:t>P</a:t>
            </a: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700C5722-1B0D-6D4B-84BC-8A1660204CB8}"/>
              </a:ext>
            </a:extLst>
          </p:cNvPr>
          <p:cNvSpPr/>
          <p:nvPr/>
        </p:nvSpPr>
        <p:spPr>
          <a:xfrm>
            <a:off x="7437122" y="2861934"/>
            <a:ext cx="192024" cy="192024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</a:rPr>
              <a:t>P</a:t>
            </a: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D12A9879-02CE-4645-A259-8DF6A5879422}"/>
              </a:ext>
            </a:extLst>
          </p:cNvPr>
          <p:cNvSpPr/>
          <p:nvPr/>
        </p:nvSpPr>
        <p:spPr>
          <a:xfrm>
            <a:off x="5176268" y="3327278"/>
            <a:ext cx="192024" cy="192024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</a:rPr>
              <a:t>P</a:t>
            </a: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90E2AD54-7D79-4141-9861-EF8AECCDA744}"/>
              </a:ext>
            </a:extLst>
          </p:cNvPr>
          <p:cNvSpPr/>
          <p:nvPr/>
        </p:nvSpPr>
        <p:spPr>
          <a:xfrm>
            <a:off x="5743196" y="3327278"/>
            <a:ext cx="192024" cy="192024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</a:rPr>
              <a:t>P</a:t>
            </a: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7B2CA0DE-2AF1-D947-8602-A858EF9322E8}"/>
              </a:ext>
            </a:extLst>
          </p:cNvPr>
          <p:cNvSpPr/>
          <p:nvPr/>
        </p:nvSpPr>
        <p:spPr>
          <a:xfrm>
            <a:off x="6307838" y="3327278"/>
            <a:ext cx="192024" cy="192024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</a:rPr>
              <a:t>P</a:t>
            </a: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182A1A2B-0C18-A644-9290-0074F5A3633B}"/>
              </a:ext>
            </a:extLst>
          </p:cNvPr>
          <p:cNvSpPr/>
          <p:nvPr/>
        </p:nvSpPr>
        <p:spPr>
          <a:xfrm>
            <a:off x="6872480" y="3327278"/>
            <a:ext cx="192024" cy="192024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</a:rPr>
              <a:t>P</a:t>
            </a: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0D764AF5-B2EE-2344-9301-CB7EA99F566D}"/>
              </a:ext>
            </a:extLst>
          </p:cNvPr>
          <p:cNvSpPr/>
          <p:nvPr/>
        </p:nvSpPr>
        <p:spPr>
          <a:xfrm>
            <a:off x="7437122" y="3327278"/>
            <a:ext cx="192024" cy="192024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</a:rPr>
              <a:t>P</a:t>
            </a: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1FC8C1B5-15A4-414F-AC82-9D85A3F5E6A8}"/>
              </a:ext>
            </a:extLst>
          </p:cNvPr>
          <p:cNvSpPr/>
          <p:nvPr/>
        </p:nvSpPr>
        <p:spPr>
          <a:xfrm>
            <a:off x="5176268" y="3792622"/>
            <a:ext cx="192024" cy="192024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</a:rPr>
              <a:t>P</a:t>
            </a: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AB80547F-B5B7-A545-86B9-7C768BF4C696}"/>
              </a:ext>
            </a:extLst>
          </p:cNvPr>
          <p:cNvSpPr/>
          <p:nvPr/>
        </p:nvSpPr>
        <p:spPr>
          <a:xfrm>
            <a:off x="5743196" y="3792622"/>
            <a:ext cx="192024" cy="192024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</a:rPr>
              <a:t>P</a:t>
            </a: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4DCBEFDA-6669-3F47-B852-BA967A03A677}"/>
              </a:ext>
            </a:extLst>
          </p:cNvPr>
          <p:cNvSpPr/>
          <p:nvPr/>
        </p:nvSpPr>
        <p:spPr>
          <a:xfrm>
            <a:off x="6307838" y="3792622"/>
            <a:ext cx="192024" cy="192024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</a:rPr>
              <a:t>P</a:t>
            </a: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67D07AB9-EF59-D44D-AED3-8EFD1D88F827}"/>
              </a:ext>
            </a:extLst>
          </p:cNvPr>
          <p:cNvSpPr/>
          <p:nvPr/>
        </p:nvSpPr>
        <p:spPr>
          <a:xfrm>
            <a:off x="6872480" y="3792622"/>
            <a:ext cx="192024" cy="192024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</a:rPr>
              <a:t>P</a:t>
            </a: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5B9D9BAD-48AE-594A-B6A9-CAAD08268D71}"/>
              </a:ext>
            </a:extLst>
          </p:cNvPr>
          <p:cNvSpPr/>
          <p:nvPr/>
        </p:nvSpPr>
        <p:spPr>
          <a:xfrm>
            <a:off x="7437122" y="3792622"/>
            <a:ext cx="192024" cy="192024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</a:rPr>
              <a:t>P</a:t>
            </a: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642A31B4-4E8D-464A-B6AB-099A1D9D316D}"/>
              </a:ext>
            </a:extLst>
          </p:cNvPr>
          <p:cNvSpPr/>
          <p:nvPr/>
        </p:nvSpPr>
        <p:spPr>
          <a:xfrm>
            <a:off x="4607054" y="2396590"/>
            <a:ext cx="192024" cy="192024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</a:rPr>
              <a:t>P</a:t>
            </a: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EA9E6376-133F-C24E-9C93-287B2A54150B}"/>
              </a:ext>
            </a:extLst>
          </p:cNvPr>
          <p:cNvSpPr/>
          <p:nvPr/>
        </p:nvSpPr>
        <p:spPr>
          <a:xfrm>
            <a:off x="4607054" y="2861934"/>
            <a:ext cx="192024" cy="192024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</a:rPr>
              <a:t>P</a:t>
            </a: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D3913C08-602C-A043-A9EF-B3056CE16F00}"/>
              </a:ext>
            </a:extLst>
          </p:cNvPr>
          <p:cNvSpPr/>
          <p:nvPr/>
        </p:nvSpPr>
        <p:spPr>
          <a:xfrm>
            <a:off x="4607054" y="3327278"/>
            <a:ext cx="192024" cy="192024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</a:rPr>
              <a:t>P</a:t>
            </a: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C63E8214-6504-0941-8DF7-15DC250EFE8C}"/>
              </a:ext>
            </a:extLst>
          </p:cNvPr>
          <p:cNvSpPr/>
          <p:nvPr/>
        </p:nvSpPr>
        <p:spPr>
          <a:xfrm>
            <a:off x="4607054" y="3792622"/>
            <a:ext cx="192024" cy="192024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</a:rPr>
              <a:t>P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6BB87D14-DDCB-C84B-A176-639BA4F6BD53}"/>
              </a:ext>
            </a:extLst>
          </p:cNvPr>
          <p:cNvSpPr txBox="1"/>
          <p:nvPr/>
        </p:nvSpPr>
        <p:spPr>
          <a:xfrm>
            <a:off x="4562856" y="1586277"/>
            <a:ext cx="560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(+)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BF23CC10-65CB-BE41-8249-86F1A1D26B76}"/>
              </a:ext>
            </a:extLst>
          </p:cNvPr>
          <p:cNvSpPr txBox="1"/>
          <p:nvPr/>
        </p:nvSpPr>
        <p:spPr>
          <a:xfrm>
            <a:off x="4004691" y="1590987"/>
            <a:ext cx="560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>
                <a:solidFill>
                  <a:srgbClr val="FFC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(-)</a:t>
            </a:r>
          </a:p>
        </p:txBody>
      </p:sp>
      <p:sp>
        <p:nvSpPr>
          <p:cNvPr id="90" name="Rounded Rectangle 89">
            <a:extLst>
              <a:ext uri="{FF2B5EF4-FFF2-40B4-BE49-F238E27FC236}">
                <a16:creationId xmlns:a16="http://schemas.microsoft.com/office/drawing/2014/main" id="{B6CC347D-7A3A-784D-AB22-AE5E5A457A11}"/>
              </a:ext>
            </a:extLst>
          </p:cNvPr>
          <p:cNvSpPr/>
          <p:nvPr/>
        </p:nvSpPr>
        <p:spPr>
          <a:xfrm>
            <a:off x="4607054" y="1984248"/>
            <a:ext cx="919736" cy="2018686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91" name="Rounded Rectangle 90">
            <a:extLst>
              <a:ext uri="{FF2B5EF4-FFF2-40B4-BE49-F238E27FC236}">
                <a16:creationId xmlns:a16="http://schemas.microsoft.com/office/drawing/2014/main" id="{2DBFFFB5-BED7-BD46-94CA-DEE87C6E4320}"/>
              </a:ext>
            </a:extLst>
          </p:cNvPr>
          <p:cNvSpPr/>
          <p:nvPr/>
        </p:nvSpPr>
        <p:spPr>
          <a:xfrm>
            <a:off x="3425954" y="1984248"/>
            <a:ext cx="1072136" cy="2018686"/>
          </a:xfrm>
          <a:prstGeom prst="roundRect">
            <a:avLst/>
          </a:prstGeom>
          <a:solidFill>
            <a:srgbClr val="FFC000">
              <a:alpha val="3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B186BA45-22B7-864D-891E-AAA05D2894E4}"/>
              </a:ext>
            </a:extLst>
          </p:cNvPr>
          <p:cNvSpPr txBox="1"/>
          <p:nvPr/>
        </p:nvSpPr>
        <p:spPr>
          <a:xfrm>
            <a:off x="1799844" y="4188814"/>
            <a:ext cx="1129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/>
              <a:t>neutral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7FDB1E9E-899E-EA4E-B385-6DF14497A0CD}"/>
              </a:ext>
            </a:extLst>
          </p:cNvPr>
          <p:cNvSpPr txBox="1"/>
          <p:nvPr/>
        </p:nvSpPr>
        <p:spPr>
          <a:xfrm>
            <a:off x="5935220" y="4192462"/>
            <a:ext cx="1129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/>
              <a:t>neutral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F903DF9C-8D7A-324E-8C45-25DAA34C1DA5}"/>
              </a:ext>
            </a:extLst>
          </p:cNvPr>
          <p:cNvSpPr txBox="1"/>
          <p:nvPr/>
        </p:nvSpPr>
        <p:spPr>
          <a:xfrm>
            <a:off x="3427856" y="1130491"/>
            <a:ext cx="2251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KR" b="1"/>
              <a:t>Depletion region</a:t>
            </a:r>
          </a:p>
        </p:txBody>
      </p: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116DC2F9-0859-7D42-A38B-E833C2491952}"/>
              </a:ext>
            </a:extLst>
          </p:cNvPr>
          <p:cNvCxnSpPr/>
          <p:nvPr/>
        </p:nvCxnSpPr>
        <p:spPr>
          <a:xfrm>
            <a:off x="5565646" y="1969463"/>
            <a:ext cx="9144" cy="2048256"/>
          </a:xfrm>
          <a:prstGeom prst="line">
            <a:avLst/>
          </a:prstGeom>
          <a:ln w="508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933E1B20-F709-124B-BDA2-99321F98ABB1}"/>
              </a:ext>
            </a:extLst>
          </p:cNvPr>
          <p:cNvCxnSpPr/>
          <p:nvPr/>
        </p:nvCxnSpPr>
        <p:spPr>
          <a:xfrm>
            <a:off x="3348996" y="1969463"/>
            <a:ext cx="9144" cy="2048256"/>
          </a:xfrm>
          <a:prstGeom prst="line">
            <a:avLst/>
          </a:prstGeom>
          <a:ln w="508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142EB8FA-1E46-A74F-AC72-7650CA2641E0}"/>
              </a:ext>
            </a:extLst>
          </p:cNvPr>
          <p:cNvCxnSpPr/>
          <p:nvPr/>
        </p:nvCxnSpPr>
        <p:spPr>
          <a:xfrm>
            <a:off x="361008" y="3072246"/>
            <a:ext cx="891720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3068B58F-9E3E-9644-A452-9F7B070DBA61}"/>
              </a:ext>
            </a:extLst>
          </p:cNvPr>
          <p:cNvSpPr txBox="1"/>
          <p:nvPr/>
        </p:nvSpPr>
        <p:spPr>
          <a:xfrm>
            <a:off x="9170676" y="2399746"/>
            <a:ext cx="6960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sz="3600" b="1"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</a:p>
        </p:txBody>
      </p: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C3A42115-B807-944F-ACF2-80C3010FC562}"/>
              </a:ext>
            </a:extLst>
          </p:cNvPr>
          <p:cNvCxnSpPr/>
          <p:nvPr/>
        </p:nvCxnSpPr>
        <p:spPr>
          <a:xfrm>
            <a:off x="9098119" y="2983423"/>
            <a:ext cx="891720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576A188F-6008-744B-94E1-E287F29C694B}"/>
              </a:ext>
            </a:extLst>
          </p:cNvPr>
          <p:cNvCxnSpPr/>
          <p:nvPr/>
        </p:nvCxnSpPr>
        <p:spPr>
          <a:xfrm>
            <a:off x="361008" y="2722912"/>
            <a:ext cx="0" cy="654796"/>
          </a:xfrm>
          <a:prstGeom prst="line">
            <a:avLst/>
          </a:prstGeom>
          <a:ln w="381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49E11622-F863-9543-819C-EE3D5D63F5EB}"/>
              </a:ext>
            </a:extLst>
          </p:cNvPr>
          <p:cNvCxnSpPr>
            <a:cxnSpLocks/>
          </p:cNvCxnSpPr>
          <p:nvPr/>
        </p:nvCxnSpPr>
        <p:spPr>
          <a:xfrm>
            <a:off x="257376" y="2859613"/>
            <a:ext cx="0" cy="425265"/>
          </a:xfrm>
          <a:prstGeom prst="line">
            <a:avLst/>
          </a:prstGeom>
          <a:ln w="381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99108DFB-72B2-1842-9A47-430189164B03}"/>
              </a:ext>
            </a:extLst>
          </p:cNvPr>
          <p:cNvCxnSpPr>
            <a:cxnSpLocks/>
          </p:cNvCxnSpPr>
          <p:nvPr/>
        </p:nvCxnSpPr>
        <p:spPr>
          <a:xfrm>
            <a:off x="135456" y="3006421"/>
            <a:ext cx="0" cy="166340"/>
          </a:xfrm>
          <a:prstGeom prst="line">
            <a:avLst/>
          </a:prstGeom>
          <a:ln w="381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Rectangle 113">
            <a:extLst>
              <a:ext uri="{FF2B5EF4-FFF2-40B4-BE49-F238E27FC236}">
                <a16:creationId xmlns:a16="http://schemas.microsoft.com/office/drawing/2014/main" id="{D576B872-7831-6944-A2F6-C11BD75A1ABF}"/>
              </a:ext>
            </a:extLst>
          </p:cNvPr>
          <p:cNvSpPr/>
          <p:nvPr/>
        </p:nvSpPr>
        <p:spPr>
          <a:xfrm>
            <a:off x="8862141" y="1942962"/>
            <a:ext cx="237583" cy="222199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A4CCDA60-0DE7-5E42-BC52-B512BBC375E7}"/>
              </a:ext>
            </a:extLst>
          </p:cNvPr>
          <p:cNvSpPr txBox="1"/>
          <p:nvPr/>
        </p:nvSpPr>
        <p:spPr>
          <a:xfrm>
            <a:off x="8979410" y="1499823"/>
            <a:ext cx="760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/>
              <a:t>Metal</a:t>
            </a: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8D32CE1E-4185-9444-A3D6-E22959104543}"/>
              </a:ext>
            </a:extLst>
          </p:cNvPr>
          <p:cNvSpPr/>
          <p:nvPr/>
        </p:nvSpPr>
        <p:spPr>
          <a:xfrm>
            <a:off x="7964263" y="1937321"/>
            <a:ext cx="790436" cy="2221992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AF7F3411-7143-4E4F-B55D-0BCECE7D26FB}"/>
              </a:ext>
            </a:extLst>
          </p:cNvPr>
          <p:cNvSpPr txBox="1"/>
          <p:nvPr/>
        </p:nvSpPr>
        <p:spPr>
          <a:xfrm>
            <a:off x="7841394" y="1352546"/>
            <a:ext cx="10207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KR" sz="1600"/>
              <a:t>insulator</a:t>
            </a:r>
          </a:p>
          <a:p>
            <a:pPr algn="ctr"/>
            <a:r>
              <a:rPr lang="en-KR" sz="1600"/>
              <a:t>(SiO</a:t>
            </a:r>
            <a:r>
              <a:rPr lang="en-KR" sz="1600" baseline="-25000"/>
              <a:t>2</a:t>
            </a:r>
            <a:r>
              <a:rPr lang="en-KR" sz="1600"/>
              <a:t>)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809F7FA6-D9FD-2C4A-9169-1A5769ADAC40}"/>
              </a:ext>
            </a:extLst>
          </p:cNvPr>
          <p:cNvSpPr txBox="1"/>
          <p:nvPr/>
        </p:nvSpPr>
        <p:spPr>
          <a:xfrm>
            <a:off x="8398371" y="4001362"/>
            <a:ext cx="6960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sz="3600" b="1"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407EC547-D1CD-C248-82D6-A8096CF7A96B}"/>
              </a:ext>
            </a:extLst>
          </p:cNvPr>
          <p:cNvSpPr txBox="1"/>
          <p:nvPr/>
        </p:nvSpPr>
        <p:spPr>
          <a:xfrm>
            <a:off x="7893311" y="4032504"/>
            <a:ext cx="6960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sz="3600" b="1"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</a:p>
        </p:txBody>
      </p: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5BA4FB06-6599-7D40-9D01-F93BC6C9F70A}"/>
              </a:ext>
            </a:extLst>
          </p:cNvPr>
          <p:cNvCxnSpPr/>
          <p:nvPr/>
        </p:nvCxnSpPr>
        <p:spPr>
          <a:xfrm>
            <a:off x="1179576" y="6199632"/>
            <a:ext cx="779983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12813A70-1D54-164E-95C9-1B79D3319D2D}"/>
              </a:ext>
            </a:extLst>
          </p:cNvPr>
          <p:cNvCxnSpPr>
            <a:cxnSpLocks/>
          </p:cNvCxnSpPr>
          <p:nvPr/>
        </p:nvCxnSpPr>
        <p:spPr>
          <a:xfrm flipV="1">
            <a:off x="1179576" y="4526435"/>
            <a:ext cx="0" cy="167319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>
            <a:extLst>
              <a:ext uri="{FF2B5EF4-FFF2-40B4-BE49-F238E27FC236}">
                <a16:creationId xmlns:a16="http://schemas.microsoft.com/office/drawing/2014/main" id="{3B69CBDE-8642-5C40-9429-D1204ED267E5}"/>
              </a:ext>
            </a:extLst>
          </p:cNvPr>
          <p:cNvSpPr txBox="1"/>
          <p:nvPr/>
        </p:nvSpPr>
        <p:spPr>
          <a:xfrm>
            <a:off x="135456" y="4434840"/>
            <a:ext cx="12384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/>
              <a:t>electric</a:t>
            </a:r>
          </a:p>
          <a:p>
            <a:r>
              <a:rPr lang="en-KR"/>
              <a:t>potential</a:t>
            </a:r>
          </a:p>
        </p:txBody>
      </p:sp>
      <p:sp>
        <p:nvSpPr>
          <p:cNvPr id="105" name="Freeform 104">
            <a:extLst>
              <a:ext uri="{FF2B5EF4-FFF2-40B4-BE49-F238E27FC236}">
                <a16:creationId xmlns:a16="http://schemas.microsoft.com/office/drawing/2014/main" id="{45DA8BF9-0310-A849-9559-F2526B76B3A1}"/>
              </a:ext>
            </a:extLst>
          </p:cNvPr>
          <p:cNvSpPr/>
          <p:nvPr/>
        </p:nvSpPr>
        <p:spPr>
          <a:xfrm>
            <a:off x="2231136" y="4891710"/>
            <a:ext cx="5111496" cy="1198194"/>
          </a:xfrm>
          <a:custGeom>
            <a:avLst/>
            <a:gdLst>
              <a:gd name="connsiteX0" fmla="*/ 0 w 5111496"/>
              <a:gd name="connsiteY0" fmla="*/ 1097610 h 1198194"/>
              <a:gd name="connsiteX1" fmla="*/ 1289304 w 5111496"/>
              <a:gd name="connsiteY1" fmla="*/ 1061034 h 1198194"/>
              <a:gd name="connsiteX2" fmla="*/ 1901952 w 5111496"/>
              <a:gd name="connsiteY2" fmla="*/ 805002 h 1198194"/>
              <a:gd name="connsiteX3" fmla="*/ 2551176 w 5111496"/>
              <a:gd name="connsiteY3" fmla="*/ 183210 h 1198194"/>
              <a:gd name="connsiteX4" fmla="*/ 2944368 w 5111496"/>
              <a:gd name="connsiteY4" fmla="*/ 330 h 1198194"/>
              <a:gd name="connsiteX5" fmla="*/ 3319272 w 5111496"/>
              <a:gd name="connsiteY5" fmla="*/ 146634 h 1198194"/>
              <a:gd name="connsiteX6" fmla="*/ 3849624 w 5111496"/>
              <a:gd name="connsiteY6" fmla="*/ 439242 h 1198194"/>
              <a:gd name="connsiteX7" fmla="*/ 5111496 w 5111496"/>
              <a:gd name="connsiteY7" fmla="*/ 1198194 h 1198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111496" h="1198194">
                <a:moveTo>
                  <a:pt x="0" y="1097610"/>
                </a:moveTo>
                <a:cubicBezTo>
                  <a:pt x="486156" y="1103706"/>
                  <a:pt x="972312" y="1109802"/>
                  <a:pt x="1289304" y="1061034"/>
                </a:cubicBezTo>
                <a:cubicBezTo>
                  <a:pt x="1606296" y="1012266"/>
                  <a:pt x="1691640" y="951306"/>
                  <a:pt x="1901952" y="805002"/>
                </a:cubicBezTo>
                <a:cubicBezTo>
                  <a:pt x="2112264" y="658698"/>
                  <a:pt x="2377440" y="317322"/>
                  <a:pt x="2551176" y="183210"/>
                </a:cubicBezTo>
                <a:cubicBezTo>
                  <a:pt x="2724912" y="49098"/>
                  <a:pt x="2816352" y="6426"/>
                  <a:pt x="2944368" y="330"/>
                </a:cubicBezTo>
                <a:cubicBezTo>
                  <a:pt x="3072384" y="-5766"/>
                  <a:pt x="3168396" y="73482"/>
                  <a:pt x="3319272" y="146634"/>
                </a:cubicBezTo>
                <a:cubicBezTo>
                  <a:pt x="3470148" y="219786"/>
                  <a:pt x="3550920" y="263982"/>
                  <a:pt x="3849624" y="439242"/>
                </a:cubicBezTo>
                <a:cubicBezTo>
                  <a:pt x="4148328" y="614502"/>
                  <a:pt x="4629912" y="906348"/>
                  <a:pt x="5111496" y="1198194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" name="Lightning Bolt 1">
            <a:extLst>
              <a:ext uri="{FF2B5EF4-FFF2-40B4-BE49-F238E27FC236}">
                <a16:creationId xmlns:a16="http://schemas.microsoft.com/office/drawing/2014/main" id="{B0C26303-9F7D-5741-B637-3E4EA1BB6923}"/>
              </a:ext>
            </a:extLst>
          </p:cNvPr>
          <p:cNvSpPr/>
          <p:nvPr/>
        </p:nvSpPr>
        <p:spPr>
          <a:xfrm flipH="1">
            <a:off x="6449189" y="1546638"/>
            <a:ext cx="846582" cy="846582"/>
          </a:xfrm>
          <a:prstGeom prst="lightningBol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b="1">
                <a:solidFill>
                  <a:schemeClr val="tx1"/>
                </a:solidFill>
                <a:latin typeface="+mj-lt"/>
              </a:rPr>
              <a:t>γ</a:t>
            </a:r>
            <a:endParaRPr lang="en-KR" b="1">
              <a:solidFill>
                <a:schemeClr val="tx1"/>
              </a:solidFill>
              <a:latin typeface="+mj-lt"/>
            </a:endParaRPr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E1391B31-0DDF-EE43-8FEC-0FAE2B44692C}"/>
              </a:ext>
            </a:extLst>
          </p:cNvPr>
          <p:cNvSpPr/>
          <p:nvPr/>
        </p:nvSpPr>
        <p:spPr>
          <a:xfrm>
            <a:off x="6040512" y="2257568"/>
            <a:ext cx="192024" cy="192024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</a:rPr>
              <a:t>-</a:t>
            </a:r>
          </a:p>
        </p:txBody>
      </p: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7E263ABE-50D2-4F42-8E39-C09BBB465993}"/>
              </a:ext>
            </a:extLst>
          </p:cNvPr>
          <p:cNvCxnSpPr>
            <a:cxnSpLocks/>
            <a:stCxn id="113" idx="6"/>
          </p:cNvCxnSpPr>
          <p:nvPr/>
        </p:nvCxnSpPr>
        <p:spPr>
          <a:xfrm>
            <a:off x="6232536" y="2353580"/>
            <a:ext cx="1110096" cy="27722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54D39C5B-841A-AC4B-8C94-BF260966E2E8}"/>
              </a:ext>
            </a:extLst>
          </p:cNvPr>
          <p:cNvCxnSpPr/>
          <p:nvPr/>
        </p:nvCxnSpPr>
        <p:spPr>
          <a:xfrm>
            <a:off x="5122926" y="2217420"/>
            <a:ext cx="0" cy="3630168"/>
          </a:xfrm>
          <a:prstGeom prst="line">
            <a:avLst/>
          </a:prstGeom>
          <a:ln w="254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Oval 119">
            <a:extLst>
              <a:ext uri="{FF2B5EF4-FFF2-40B4-BE49-F238E27FC236}">
                <a16:creationId xmlns:a16="http://schemas.microsoft.com/office/drawing/2014/main" id="{C4A2F3F0-2AE1-664A-BDEE-E5F4C8581025}"/>
              </a:ext>
            </a:extLst>
          </p:cNvPr>
          <p:cNvSpPr/>
          <p:nvPr/>
        </p:nvSpPr>
        <p:spPr>
          <a:xfrm>
            <a:off x="2717684" y="2236363"/>
            <a:ext cx="192024" cy="192024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121" name="Lightning Bolt 120">
            <a:extLst>
              <a:ext uri="{FF2B5EF4-FFF2-40B4-BE49-F238E27FC236}">
                <a16:creationId xmlns:a16="http://schemas.microsoft.com/office/drawing/2014/main" id="{847237F4-7F11-D248-888D-8562CAD4DC63}"/>
              </a:ext>
            </a:extLst>
          </p:cNvPr>
          <p:cNvSpPr/>
          <p:nvPr/>
        </p:nvSpPr>
        <p:spPr>
          <a:xfrm>
            <a:off x="1573728" y="1581912"/>
            <a:ext cx="846582" cy="846582"/>
          </a:xfrm>
          <a:prstGeom prst="lightningBol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b="1">
                <a:solidFill>
                  <a:schemeClr val="tx1"/>
                </a:solidFill>
                <a:latin typeface="+mj-lt"/>
              </a:rPr>
              <a:t>γ</a:t>
            </a:r>
            <a:endParaRPr lang="en-KR" b="1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96156BEF-329F-7942-9E15-8D991A7BFC25}"/>
              </a:ext>
            </a:extLst>
          </p:cNvPr>
          <p:cNvCxnSpPr>
            <a:cxnSpLocks/>
            <a:stCxn id="120" idx="3"/>
          </p:cNvCxnSpPr>
          <p:nvPr/>
        </p:nvCxnSpPr>
        <p:spPr>
          <a:xfrm flipH="1">
            <a:off x="647696" y="2400266"/>
            <a:ext cx="2098109" cy="46108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Lightning Bolt 122">
            <a:extLst>
              <a:ext uri="{FF2B5EF4-FFF2-40B4-BE49-F238E27FC236}">
                <a16:creationId xmlns:a16="http://schemas.microsoft.com/office/drawing/2014/main" id="{E597C99C-5389-1229-337D-AA4D57B4B0D3}"/>
              </a:ext>
            </a:extLst>
          </p:cNvPr>
          <p:cNvSpPr/>
          <p:nvPr/>
        </p:nvSpPr>
        <p:spPr>
          <a:xfrm>
            <a:off x="2899982" y="1354582"/>
            <a:ext cx="846582" cy="846582"/>
          </a:xfrm>
          <a:prstGeom prst="lightningBol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b="1">
                <a:solidFill>
                  <a:schemeClr val="tx1"/>
                </a:solidFill>
                <a:latin typeface="+mj-lt"/>
              </a:rPr>
              <a:t>γ</a:t>
            </a:r>
            <a:endParaRPr lang="en-KR" b="1">
              <a:solidFill>
                <a:schemeClr val="tx1"/>
              </a:solidFill>
              <a:latin typeface="+mj-lt"/>
            </a:endParaRPr>
          </a:p>
        </p:txBody>
      </p:sp>
      <p:sp>
        <p:nvSpPr>
          <p:cNvPr id="124" name="Lightning Bolt 123">
            <a:extLst>
              <a:ext uri="{FF2B5EF4-FFF2-40B4-BE49-F238E27FC236}">
                <a16:creationId xmlns:a16="http://schemas.microsoft.com/office/drawing/2014/main" id="{2D40F114-C474-5D8E-3A4A-1EBA0B12927A}"/>
              </a:ext>
            </a:extLst>
          </p:cNvPr>
          <p:cNvSpPr/>
          <p:nvPr/>
        </p:nvSpPr>
        <p:spPr>
          <a:xfrm flipH="1">
            <a:off x="5244850" y="1383226"/>
            <a:ext cx="846582" cy="846582"/>
          </a:xfrm>
          <a:prstGeom prst="lightningBol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b="1">
                <a:solidFill>
                  <a:schemeClr val="tx1"/>
                </a:solidFill>
                <a:latin typeface="+mj-lt"/>
              </a:rPr>
              <a:t>γ</a:t>
            </a:r>
            <a:endParaRPr lang="en-KR" b="1">
              <a:solidFill>
                <a:schemeClr val="tx1"/>
              </a:solidFill>
              <a:latin typeface="+mj-lt"/>
            </a:endParaRPr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03B371AD-56A2-1933-26B3-6718ACC720F9}"/>
              </a:ext>
            </a:extLst>
          </p:cNvPr>
          <p:cNvSpPr/>
          <p:nvPr/>
        </p:nvSpPr>
        <p:spPr>
          <a:xfrm>
            <a:off x="3629689" y="2224321"/>
            <a:ext cx="192024" cy="192024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</a:rPr>
              <a:t>-</a:t>
            </a:r>
          </a:p>
        </p:txBody>
      </p: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65637840-2DF8-7EB5-41F4-3425042DAF26}"/>
              </a:ext>
            </a:extLst>
          </p:cNvPr>
          <p:cNvCxnSpPr>
            <a:cxnSpLocks/>
            <a:stCxn id="125" idx="6"/>
          </p:cNvCxnSpPr>
          <p:nvPr/>
        </p:nvCxnSpPr>
        <p:spPr>
          <a:xfrm>
            <a:off x="3821713" y="2320333"/>
            <a:ext cx="111209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Oval 128">
            <a:extLst>
              <a:ext uri="{FF2B5EF4-FFF2-40B4-BE49-F238E27FC236}">
                <a16:creationId xmlns:a16="http://schemas.microsoft.com/office/drawing/2014/main" id="{4601C0AE-D79A-9B0A-D632-6A75951622E7}"/>
              </a:ext>
            </a:extLst>
          </p:cNvPr>
          <p:cNvSpPr/>
          <p:nvPr/>
        </p:nvSpPr>
        <p:spPr>
          <a:xfrm>
            <a:off x="5210365" y="2201196"/>
            <a:ext cx="192024" cy="192024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</a:rPr>
              <a:t>-</a:t>
            </a:r>
          </a:p>
        </p:txBody>
      </p: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F93E37CA-4132-2F65-1F81-CCCC32597EF8}"/>
              </a:ext>
            </a:extLst>
          </p:cNvPr>
          <p:cNvCxnSpPr>
            <a:cxnSpLocks/>
            <a:stCxn id="129" idx="2"/>
          </p:cNvCxnSpPr>
          <p:nvPr/>
        </p:nvCxnSpPr>
        <p:spPr>
          <a:xfrm flipH="1">
            <a:off x="5054881" y="2297208"/>
            <a:ext cx="155484" cy="7087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26937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A45AB3-D1EC-E14C-88A7-6CD344BDC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KR"/>
              <a:t>PN-junction </a:t>
            </a:r>
            <a:r>
              <a:rPr lang="en-KR">
                <a:highlight>
                  <a:srgbClr val="FFFF00"/>
                </a:highlight>
              </a:rPr>
              <a:t>in CCD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116B1A7-FF2D-464F-821C-8080945B56D1}"/>
              </a:ext>
            </a:extLst>
          </p:cNvPr>
          <p:cNvSpPr/>
          <p:nvPr/>
        </p:nvSpPr>
        <p:spPr>
          <a:xfrm>
            <a:off x="1261872" y="1984248"/>
            <a:ext cx="6583680" cy="20482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53695C5-83A4-EA49-A78B-A743E0ADA72A}"/>
              </a:ext>
            </a:extLst>
          </p:cNvPr>
          <p:cNvCxnSpPr>
            <a:stCxn id="4" idx="0"/>
          </p:cNvCxnSpPr>
          <p:nvPr/>
        </p:nvCxnSpPr>
        <p:spPr>
          <a:xfrm>
            <a:off x="4553712" y="1984248"/>
            <a:ext cx="9144" cy="2048256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4C322E1-CB60-774C-876E-D94D35A56DCC}"/>
              </a:ext>
            </a:extLst>
          </p:cNvPr>
          <p:cNvSpPr txBox="1"/>
          <p:nvPr/>
        </p:nvSpPr>
        <p:spPr>
          <a:xfrm>
            <a:off x="1252728" y="1614916"/>
            <a:ext cx="941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>
                <a:solidFill>
                  <a:schemeClr val="accent2"/>
                </a:solidFill>
              </a:rPr>
              <a:t>P-type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A3701F-1E34-5543-AD56-BF9F2768B8BB}"/>
              </a:ext>
            </a:extLst>
          </p:cNvPr>
          <p:cNvSpPr txBox="1"/>
          <p:nvPr/>
        </p:nvSpPr>
        <p:spPr>
          <a:xfrm>
            <a:off x="6699504" y="1614916"/>
            <a:ext cx="1155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KR">
                <a:solidFill>
                  <a:srgbClr val="FFC000"/>
                </a:solidFill>
              </a:rPr>
              <a:t>N-type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86AD42F-D051-0142-863F-2B2352BF50BE}"/>
              </a:ext>
            </a:extLst>
          </p:cNvPr>
          <p:cNvSpPr/>
          <p:nvPr/>
        </p:nvSpPr>
        <p:spPr>
          <a:xfrm>
            <a:off x="1943100" y="2257568"/>
            <a:ext cx="192024" cy="192024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200">
              <a:solidFill>
                <a:schemeClr val="tx1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DC848D3-467E-3842-B65E-D7E549F110B8}"/>
              </a:ext>
            </a:extLst>
          </p:cNvPr>
          <p:cNvSpPr/>
          <p:nvPr/>
        </p:nvSpPr>
        <p:spPr>
          <a:xfrm>
            <a:off x="2510028" y="2257568"/>
            <a:ext cx="192024" cy="192024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200">
              <a:solidFill>
                <a:schemeClr val="tx1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741D107-9207-674B-8D0C-E84207DEE690}"/>
              </a:ext>
            </a:extLst>
          </p:cNvPr>
          <p:cNvSpPr/>
          <p:nvPr/>
        </p:nvSpPr>
        <p:spPr>
          <a:xfrm>
            <a:off x="3074670" y="2257568"/>
            <a:ext cx="192024" cy="192024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200">
              <a:solidFill>
                <a:schemeClr val="tx1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07C01ED-33A6-AF42-A0FC-7DAE38DDD3F0}"/>
              </a:ext>
            </a:extLst>
          </p:cNvPr>
          <p:cNvSpPr/>
          <p:nvPr/>
        </p:nvSpPr>
        <p:spPr>
          <a:xfrm>
            <a:off x="1943100" y="2722912"/>
            <a:ext cx="192024" cy="192024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200">
              <a:solidFill>
                <a:schemeClr val="tx1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08112BA-DEF4-1C43-8064-19B4B5B11B9F}"/>
              </a:ext>
            </a:extLst>
          </p:cNvPr>
          <p:cNvSpPr/>
          <p:nvPr/>
        </p:nvSpPr>
        <p:spPr>
          <a:xfrm>
            <a:off x="2510028" y="2722912"/>
            <a:ext cx="192024" cy="192024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200">
              <a:solidFill>
                <a:schemeClr val="tx1"/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8D44127-81E9-BA48-9471-252CF89B5B1D}"/>
              </a:ext>
            </a:extLst>
          </p:cNvPr>
          <p:cNvSpPr/>
          <p:nvPr/>
        </p:nvSpPr>
        <p:spPr>
          <a:xfrm>
            <a:off x="3074670" y="2722912"/>
            <a:ext cx="192024" cy="192024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200">
              <a:solidFill>
                <a:schemeClr val="tx1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0322E06-FA1F-5D4F-A420-18A4B3251292}"/>
              </a:ext>
            </a:extLst>
          </p:cNvPr>
          <p:cNvSpPr/>
          <p:nvPr/>
        </p:nvSpPr>
        <p:spPr>
          <a:xfrm>
            <a:off x="1943100" y="3188256"/>
            <a:ext cx="192024" cy="192024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200">
              <a:solidFill>
                <a:schemeClr val="tx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BB054A5-31A3-9D4C-976B-121D8730F423}"/>
              </a:ext>
            </a:extLst>
          </p:cNvPr>
          <p:cNvSpPr/>
          <p:nvPr/>
        </p:nvSpPr>
        <p:spPr>
          <a:xfrm>
            <a:off x="2510028" y="3188256"/>
            <a:ext cx="192024" cy="192024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200">
              <a:solidFill>
                <a:schemeClr val="tx1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1CC82AD-7B43-1D43-8C10-297A137A6302}"/>
              </a:ext>
            </a:extLst>
          </p:cNvPr>
          <p:cNvSpPr/>
          <p:nvPr/>
        </p:nvSpPr>
        <p:spPr>
          <a:xfrm>
            <a:off x="3074670" y="3188256"/>
            <a:ext cx="192024" cy="192024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200">
              <a:solidFill>
                <a:schemeClr val="tx1"/>
              </a:solidFill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0FDDE03-557B-1645-839B-04AD8FF26729}"/>
              </a:ext>
            </a:extLst>
          </p:cNvPr>
          <p:cNvSpPr/>
          <p:nvPr/>
        </p:nvSpPr>
        <p:spPr>
          <a:xfrm>
            <a:off x="1943100" y="3653600"/>
            <a:ext cx="192024" cy="192024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200">
              <a:solidFill>
                <a:schemeClr val="tx1"/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C44274C-3D9E-C549-B84C-4B146D4A7D7F}"/>
              </a:ext>
            </a:extLst>
          </p:cNvPr>
          <p:cNvSpPr/>
          <p:nvPr/>
        </p:nvSpPr>
        <p:spPr>
          <a:xfrm>
            <a:off x="2510028" y="3653600"/>
            <a:ext cx="192024" cy="192024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200">
              <a:solidFill>
                <a:schemeClr val="tx1"/>
              </a:solidFill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86EF9B5-9177-E740-9E3B-A99CBFF537CC}"/>
              </a:ext>
            </a:extLst>
          </p:cNvPr>
          <p:cNvSpPr/>
          <p:nvPr/>
        </p:nvSpPr>
        <p:spPr>
          <a:xfrm>
            <a:off x="3074670" y="3653600"/>
            <a:ext cx="192024" cy="192024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200">
              <a:solidFill>
                <a:schemeClr val="tx1"/>
              </a:solidFill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6C95395-68F1-5644-AC0C-F301AEB0E2CB}"/>
              </a:ext>
            </a:extLst>
          </p:cNvPr>
          <p:cNvSpPr/>
          <p:nvPr/>
        </p:nvSpPr>
        <p:spPr>
          <a:xfrm>
            <a:off x="1373886" y="2257568"/>
            <a:ext cx="192024" cy="192024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200">
              <a:solidFill>
                <a:schemeClr val="tx1"/>
              </a:solidFill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2D7A58A-2171-6040-9536-0968719D8764}"/>
              </a:ext>
            </a:extLst>
          </p:cNvPr>
          <p:cNvSpPr/>
          <p:nvPr/>
        </p:nvSpPr>
        <p:spPr>
          <a:xfrm>
            <a:off x="1373886" y="2722912"/>
            <a:ext cx="192024" cy="192024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200">
              <a:solidFill>
                <a:schemeClr val="tx1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53165E3-A46E-ED4E-9DEC-BC392688AF8D}"/>
              </a:ext>
            </a:extLst>
          </p:cNvPr>
          <p:cNvSpPr/>
          <p:nvPr/>
        </p:nvSpPr>
        <p:spPr>
          <a:xfrm>
            <a:off x="1373886" y="3188256"/>
            <a:ext cx="192024" cy="192024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200">
              <a:solidFill>
                <a:schemeClr val="tx1"/>
              </a:solidFill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9D24CAE-546F-FA4B-8F24-661B3C93479E}"/>
              </a:ext>
            </a:extLst>
          </p:cNvPr>
          <p:cNvSpPr/>
          <p:nvPr/>
        </p:nvSpPr>
        <p:spPr>
          <a:xfrm>
            <a:off x="1373886" y="3653600"/>
            <a:ext cx="192024" cy="192024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200">
              <a:solidFill>
                <a:schemeClr val="tx1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A4D07CA-7BF9-CC4D-9CC1-7C842B906DB9}"/>
              </a:ext>
            </a:extLst>
          </p:cNvPr>
          <p:cNvSpPr/>
          <p:nvPr/>
        </p:nvSpPr>
        <p:spPr>
          <a:xfrm>
            <a:off x="6261545" y="2244645"/>
            <a:ext cx="192024" cy="192024"/>
          </a:xfrm>
          <a:prstGeom prst="ellipse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0B39C17-DF01-7C4D-8099-3DE6726F0FED}"/>
              </a:ext>
            </a:extLst>
          </p:cNvPr>
          <p:cNvSpPr/>
          <p:nvPr/>
        </p:nvSpPr>
        <p:spPr>
          <a:xfrm>
            <a:off x="6261545" y="2709989"/>
            <a:ext cx="192024" cy="192024"/>
          </a:xfrm>
          <a:prstGeom prst="ellipse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BC350AEC-6058-F847-86AB-C856317A105B}"/>
              </a:ext>
            </a:extLst>
          </p:cNvPr>
          <p:cNvSpPr/>
          <p:nvPr/>
        </p:nvSpPr>
        <p:spPr>
          <a:xfrm>
            <a:off x="6261545" y="3172761"/>
            <a:ext cx="192024" cy="192024"/>
          </a:xfrm>
          <a:prstGeom prst="ellipse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1B787262-1C0C-7E48-AA07-9A922381E836}"/>
              </a:ext>
            </a:extLst>
          </p:cNvPr>
          <p:cNvSpPr/>
          <p:nvPr/>
        </p:nvSpPr>
        <p:spPr>
          <a:xfrm>
            <a:off x="6256973" y="3640677"/>
            <a:ext cx="192024" cy="192024"/>
          </a:xfrm>
          <a:prstGeom prst="ellipse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63544157-44D8-AC43-8F06-10E73344280F}"/>
              </a:ext>
            </a:extLst>
          </p:cNvPr>
          <p:cNvSpPr/>
          <p:nvPr/>
        </p:nvSpPr>
        <p:spPr>
          <a:xfrm>
            <a:off x="6567105" y="2244645"/>
            <a:ext cx="192024" cy="192024"/>
          </a:xfrm>
          <a:prstGeom prst="ellipse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191202C-A220-B348-A435-FCE47C9916D5}"/>
              </a:ext>
            </a:extLst>
          </p:cNvPr>
          <p:cNvSpPr/>
          <p:nvPr/>
        </p:nvSpPr>
        <p:spPr>
          <a:xfrm>
            <a:off x="6567105" y="2709989"/>
            <a:ext cx="192024" cy="192024"/>
          </a:xfrm>
          <a:prstGeom prst="ellipse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B538C03B-450C-7A45-BDB5-DE7118001E01}"/>
              </a:ext>
            </a:extLst>
          </p:cNvPr>
          <p:cNvSpPr/>
          <p:nvPr/>
        </p:nvSpPr>
        <p:spPr>
          <a:xfrm>
            <a:off x="6567105" y="3172761"/>
            <a:ext cx="192024" cy="192024"/>
          </a:xfrm>
          <a:prstGeom prst="ellipse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1D303E9A-43DF-5A49-B487-2037E4AAA97F}"/>
              </a:ext>
            </a:extLst>
          </p:cNvPr>
          <p:cNvSpPr/>
          <p:nvPr/>
        </p:nvSpPr>
        <p:spPr>
          <a:xfrm>
            <a:off x="6562533" y="3640677"/>
            <a:ext cx="192024" cy="192024"/>
          </a:xfrm>
          <a:prstGeom prst="ellipse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2DC83D7-47DE-394B-9466-D8F8C8471E12}"/>
              </a:ext>
            </a:extLst>
          </p:cNvPr>
          <p:cNvSpPr/>
          <p:nvPr/>
        </p:nvSpPr>
        <p:spPr>
          <a:xfrm>
            <a:off x="7138605" y="2244645"/>
            <a:ext cx="192024" cy="192024"/>
          </a:xfrm>
          <a:prstGeom prst="ellipse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B23A718A-178F-5041-BEB4-53CF99B6A03E}"/>
              </a:ext>
            </a:extLst>
          </p:cNvPr>
          <p:cNvSpPr/>
          <p:nvPr/>
        </p:nvSpPr>
        <p:spPr>
          <a:xfrm>
            <a:off x="7138605" y="2709989"/>
            <a:ext cx="192024" cy="192024"/>
          </a:xfrm>
          <a:prstGeom prst="ellipse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CBDA753E-7FBA-3D49-8B7B-A7FAEEB55B23}"/>
              </a:ext>
            </a:extLst>
          </p:cNvPr>
          <p:cNvSpPr/>
          <p:nvPr/>
        </p:nvSpPr>
        <p:spPr>
          <a:xfrm>
            <a:off x="7138605" y="3172761"/>
            <a:ext cx="192024" cy="192024"/>
          </a:xfrm>
          <a:prstGeom prst="ellipse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DD3A82F-1941-4C44-862D-5C490F3B69D8}"/>
              </a:ext>
            </a:extLst>
          </p:cNvPr>
          <p:cNvSpPr/>
          <p:nvPr/>
        </p:nvSpPr>
        <p:spPr>
          <a:xfrm>
            <a:off x="7134033" y="3640677"/>
            <a:ext cx="192024" cy="192024"/>
          </a:xfrm>
          <a:prstGeom prst="ellipse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DE2111E5-9BDE-E646-8185-A2BED2918040}"/>
              </a:ext>
            </a:extLst>
          </p:cNvPr>
          <p:cNvSpPr/>
          <p:nvPr/>
        </p:nvSpPr>
        <p:spPr>
          <a:xfrm>
            <a:off x="7550658" y="2257568"/>
            <a:ext cx="192024" cy="192024"/>
          </a:xfrm>
          <a:prstGeom prst="ellipse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75182BB5-F0ED-094F-90C6-B78A6BFA7213}"/>
              </a:ext>
            </a:extLst>
          </p:cNvPr>
          <p:cNvSpPr/>
          <p:nvPr/>
        </p:nvSpPr>
        <p:spPr>
          <a:xfrm>
            <a:off x="7550658" y="2722912"/>
            <a:ext cx="192024" cy="192024"/>
          </a:xfrm>
          <a:prstGeom prst="ellipse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1DD2ABE4-0704-B144-A56F-F9D34AD2DC6E}"/>
              </a:ext>
            </a:extLst>
          </p:cNvPr>
          <p:cNvSpPr/>
          <p:nvPr/>
        </p:nvSpPr>
        <p:spPr>
          <a:xfrm>
            <a:off x="7550658" y="3185684"/>
            <a:ext cx="192024" cy="192024"/>
          </a:xfrm>
          <a:prstGeom prst="ellipse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B89B989A-CC2A-9D44-BB2A-69C805954497}"/>
              </a:ext>
            </a:extLst>
          </p:cNvPr>
          <p:cNvSpPr/>
          <p:nvPr/>
        </p:nvSpPr>
        <p:spPr>
          <a:xfrm>
            <a:off x="7546086" y="3653600"/>
            <a:ext cx="192024" cy="192024"/>
          </a:xfrm>
          <a:prstGeom prst="ellipse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CC9B9A11-93A1-4F46-A6A0-1676CD2EE965}"/>
              </a:ext>
            </a:extLst>
          </p:cNvPr>
          <p:cNvSpPr/>
          <p:nvPr/>
        </p:nvSpPr>
        <p:spPr>
          <a:xfrm>
            <a:off x="1831848" y="2414878"/>
            <a:ext cx="192024" cy="19202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20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8513A74D-E99E-2C47-8474-F01D64B3A8C2}"/>
              </a:ext>
            </a:extLst>
          </p:cNvPr>
          <p:cNvSpPr/>
          <p:nvPr/>
        </p:nvSpPr>
        <p:spPr>
          <a:xfrm>
            <a:off x="2398776" y="2414878"/>
            <a:ext cx="192024" cy="19202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20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500AC1D4-73C4-E743-BE28-4D8CA2A1E0EB}"/>
              </a:ext>
            </a:extLst>
          </p:cNvPr>
          <p:cNvSpPr/>
          <p:nvPr/>
        </p:nvSpPr>
        <p:spPr>
          <a:xfrm>
            <a:off x="2963418" y="2414878"/>
            <a:ext cx="192024" cy="19202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20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2D0B5A04-C6D2-5A42-A169-967B380C607D}"/>
              </a:ext>
            </a:extLst>
          </p:cNvPr>
          <p:cNvSpPr/>
          <p:nvPr/>
        </p:nvSpPr>
        <p:spPr>
          <a:xfrm>
            <a:off x="3528060" y="2414878"/>
            <a:ext cx="192024" cy="19202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20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96F6DC44-B4F9-1740-89F9-13D211E2A6F5}"/>
              </a:ext>
            </a:extLst>
          </p:cNvPr>
          <p:cNvSpPr/>
          <p:nvPr/>
        </p:nvSpPr>
        <p:spPr>
          <a:xfrm>
            <a:off x="4092702" y="2414878"/>
            <a:ext cx="192024" cy="19202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20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A90BFDD9-E42C-D245-8701-3FFC09AA8B50}"/>
              </a:ext>
            </a:extLst>
          </p:cNvPr>
          <p:cNvSpPr/>
          <p:nvPr/>
        </p:nvSpPr>
        <p:spPr>
          <a:xfrm>
            <a:off x="1831848" y="2880222"/>
            <a:ext cx="192024" cy="19202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20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3D9CBE9C-B102-D849-A8C6-FB9F5A2EEFB9}"/>
              </a:ext>
            </a:extLst>
          </p:cNvPr>
          <p:cNvSpPr/>
          <p:nvPr/>
        </p:nvSpPr>
        <p:spPr>
          <a:xfrm>
            <a:off x="2398776" y="2880222"/>
            <a:ext cx="192024" cy="19202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20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BCD8B43A-83C7-AD45-99DC-251C3101F4A8}"/>
              </a:ext>
            </a:extLst>
          </p:cNvPr>
          <p:cNvSpPr/>
          <p:nvPr/>
        </p:nvSpPr>
        <p:spPr>
          <a:xfrm>
            <a:off x="2963418" y="2880222"/>
            <a:ext cx="192024" cy="19202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20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545BE030-8162-5643-ABC3-BE2EA3439BFA}"/>
              </a:ext>
            </a:extLst>
          </p:cNvPr>
          <p:cNvSpPr/>
          <p:nvPr/>
        </p:nvSpPr>
        <p:spPr>
          <a:xfrm>
            <a:off x="3528060" y="2880222"/>
            <a:ext cx="192024" cy="19202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20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E000D695-E24F-6D44-9AE8-36565D127A4F}"/>
              </a:ext>
            </a:extLst>
          </p:cNvPr>
          <p:cNvSpPr/>
          <p:nvPr/>
        </p:nvSpPr>
        <p:spPr>
          <a:xfrm>
            <a:off x="4092702" y="2880222"/>
            <a:ext cx="192024" cy="19202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20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CFEE7C83-63C6-3C4E-8655-EFE9AE5BA134}"/>
              </a:ext>
            </a:extLst>
          </p:cNvPr>
          <p:cNvSpPr/>
          <p:nvPr/>
        </p:nvSpPr>
        <p:spPr>
          <a:xfrm>
            <a:off x="1831848" y="3345566"/>
            <a:ext cx="192024" cy="19202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20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124EA7A9-4842-D147-B76E-024A8BFEC85E}"/>
              </a:ext>
            </a:extLst>
          </p:cNvPr>
          <p:cNvSpPr/>
          <p:nvPr/>
        </p:nvSpPr>
        <p:spPr>
          <a:xfrm>
            <a:off x="2398776" y="3345566"/>
            <a:ext cx="192024" cy="19202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20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E6D464C0-CFF0-294F-9F7F-BBF30BCD8DAB}"/>
              </a:ext>
            </a:extLst>
          </p:cNvPr>
          <p:cNvSpPr/>
          <p:nvPr/>
        </p:nvSpPr>
        <p:spPr>
          <a:xfrm>
            <a:off x="2963418" y="3345566"/>
            <a:ext cx="192024" cy="19202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20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95FE05BE-5367-934D-8930-195740E3837B}"/>
              </a:ext>
            </a:extLst>
          </p:cNvPr>
          <p:cNvSpPr/>
          <p:nvPr/>
        </p:nvSpPr>
        <p:spPr>
          <a:xfrm>
            <a:off x="3528060" y="3345566"/>
            <a:ext cx="192024" cy="19202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20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015AAA3A-D9A6-0B48-9DE2-4A9C756269D0}"/>
              </a:ext>
            </a:extLst>
          </p:cNvPr>
          <p:cNvSpPr/>
          <p:nvPr/>
        </p:nvSpPr>
        <p:spPr>
          <a:xfrm>
            <a:off x="4092702" y="3345566"/>
            <a:ext cx="192024" cy="19202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20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E8B92D3D-1C20-0B43-9DAB-F840B28C0BF9}"/>
              </a:ext>
            </a:extLst>
          </p:cNvPr>
          <p:cNvSpPr/>
          <p:nvPr/>
        </p:nvSpPr>
        <p:spPr>
          <a:xfrm>
            <a:off x="1831848" y="3810910"/>
            <a:ext cx="192024" cy="19202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20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3D07C5DF-1B32-5047-B4DE-BA2C3A12ECF6}"/>
              </a:ext>
            </a:extLst>
          </p:cNvPr>
          <p:cNvSpPr/>
          <p:nvPr/>
        </p:nvSpPr>
        <p:spPr>
          <a:xfrm>
            <a:off x="2398776" y="3810910"/>
            <a:ext cx="192024" cy="19202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20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0555976E-A13F-1D4F-B940-00554948A4EC}"/>
              </a:ext>
            </a:extLst>
          </p:cNvPr>
          <p:cNvSpPr/>
          <p:nvPr/>
        </p:nvSpPr>
        <p:spPr>
          <a:xfrm>
            <a:off x="2963418" y="3810910"/>
            <a:ext cx="192024" cy="19202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20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9AC108CE-5B9A-6B42-820E-EDC6B615DE09}"/>
              </a:ext>
            </a:extLst>
          </p:cNvPr>
          <p:cNvSpPr/>
          <p:nvPr/>
        </p:nvSpPr>
        <p:spPr>
          <a:xfrm>
            <a:off x="3528060" y="3810910"/>
            <a:ext cx="192024" cy="19202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20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B3382A95-ABB1-FB4C-8525-47996530CE74}"/>
              </a:ext>
            </a:extLst>
          </p:cNvPr>
          <p:cNvSpPr/>
          <p:nvPr/>
        </p:nvSpPr>
        <p:spPr>
          <a:xfrm>
            <a:off x="4092702" y="3810910"/>
            <a:ext cx="192024" cy="19202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20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C7B98EE1-01C5-9340-B3FE-C7FC82012EAD}"/>
              </a:ext>
            </a:extLst>
          </p:cNvPr>
          <p:cNvSpPr/>
          <p:nvPr/>
        </p:nvSpPr>
        <p:spPr>
          <a:xfrm>
            <a:off x="1262634" y="2414878"/>
            <a:ext cx="192024" cy="19202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20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C91E02B7-75FA-3446-BFCE-22AEB0D8A0CF}"/>
              </a:ext>
            </a:extLst>
          </p:cNvPr>
          <p:cNvSpPr/>
          <p:nvPr/>
        </p:nvSpPr>
        <p:spPr>
          <a:xfrm>
            <a:off x="1262634" y="2880222"/>
            <a:ext cx="192024" cy="19202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20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AB38C5C1-6A62-C34A-99B4-3F1B2D61D104}"/>
              </a:ext>
            </a:extLst>
          </p:cNvPr>
          <p:cNvSpPr/>
          <p:nvPr/>
        </p:nvSpPr>
        <p:spPr>
          <a:xfrm>
            <a:off x="1262634" y="3345566"/>
            <a:ext cx="192024" cy="19202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20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B2CCC870-C66B-9E4E-BDC0-0B00846C58ED}"/>
              </a:ext>
            </a:extLst>
          </p:cNvPr>
          <p:cNvSpPr/>
          <p:nvPr/>
        </p:nvSpPr>
        <p:spPr>
          <a:xfrm>
            <a:off x="1262634" y="3810910"/>
            <a:ext cx="192024" cy="19202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20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B48C5888-7750-8D41-A885-32589068FC0A}"/>
              </a:ext>
            </a:extLst>
          </p:cNvPr>
          <p:cNvSpPr/>
          <p:nvPr/>
        </p:nvSpPr>
        <p:spPr>
          <a:xfrm>
            <a:off x="5176268" y="2396590"/>
            <a:ext cx="192024" cy="192024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</a:rPr>
              <a:t>P</a:t>
            </a: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8D1927C2-C3F3-304A-930F-D95073723CE4}"/>
              </a:ext>
            </a:extLst>
          </p:cNvPr>
          <p:cNvSpPr/>
          <p:nvPr/>
        </p:nvSpPr>
        <p:spPr>
          <a:xfrm>
            <a:off x="5743196" y="2396590"/>
            <a:ext cx="192024" cy="192024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</a:rPr>
              <a:t>P</a:t>
            </a: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B0D82084-E494-6747-BA26-A278DCE4B746}"/>
              </a:ext>
            </a:extLst>
          </p:cNvPr>
          <p:cNvSpPr/>
          <p:nvPr/>
        </p:nvSpPr>
        <p:spPr>
          <a:xfrm>
            <a:off x="6307838" y="2396590"/>
            <a:ext cx="192024" cy="192024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</a:rPr>
              <a:t>P</a:t>
            </a: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83F19760-BA0D-D846-959F-B65F6713E39C}"/>
              </a:ext>
            </a:extLst>
          </p:cNvPr>
          <p:cNvSpPr/>
          <p:nvPr/>
        </p:nvSpPr>
        <p:spPr>
          <a:xfrm>
            <a:off x="6872480" y="2396590"/>
            <a:ext cx="192024" cy="192024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</a:rPr>
              <a:t>P</a:t>
            </a: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AE451263-5945-924A-BA43-79DB64035357}"/>
              </a:ext>
            </a:extLst>
          </p:cNvPr>
          <p:cNvSpPr/>
          <p:nvPr/>
        </p:nvSpPr>
        <p:spPr>
          <a:xfrm>
            <a:off x="7437122" y="2396590"/>
            <a:ext cx="192024" cy="192024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</a:rPr>
              <a:t>P</a:t>
            </a: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1ADA4029-B0C5-5741-8D27-5166D75230EA}"/>
              </a:ext>
            </a:extLst>
          </p:cNvPr>
          <p:cNvSpPr/>
          <p:nvPr/>
        </p:nvSpPr>
        <p:spPr>
          <a:xfrm>
            <a:off x="5176268" y="2861934"/>
            <a:ext cx="192024" cy="192024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</a:rPr>
              <a:t>P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AF494B15-823C-7F46-B8B4-8A168A075E37}"/>
              </a:ext>
            </a:extLst>
          </p:cNvPr>
          <p:cNvSpPr/>
          <p:nvPr/>
        </p:nvSpPr>
        <p:spPr>
          <a:xfrm>
            <a:off x="5743196" y="2861934"/>
            <a:ext cx="192024" cy="192024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</a:rPr>
              <a:t>P</a:t>
            </a: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3D5C6A38-245C-D048-9E40-A6D5E4E97A23}"/>
              </a:ext>
            </a:extLst>
          </p:cNvPr>
          <p:cNvSpPr/>
          <p:nvPr/>
        </p:nvSpPr>
        <p:spPr>
          <a:xfrm>
            <a:off x="6307838" y="2861934"/>
            <a:ext cx="192024" cy="192024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</a:rPr>
              <a:t>P</a:t>
            </a: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2BA3E87B-CED7-E046-AAFD-705C3C65604A}"/>
              </a:ext>
            </a:extLst>
          </p:cNvPr>
          <p:cNvSpPr/>
          <p:nvPr/>
        </p:nvSpPr>
        <p:spPr>
          <a:xfrm>
            <a:off x="6872480" y="2861934"/>
            <a:ext cx="192024" cy="192024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</a:rPr>
              <a:t>P</a:t>
            </a: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700C5722-1B0D-6D4B-84BC-8A1660204CB8}"/>
              </a:ext>
            </a:extLst>
          </p:cNvPr>
          <p:cNvSpPr/>
          <p:nvPr/>
        </p:nvSpPr>
        <p:spPr>
          <a:xfrm>
            <a:off x="7437122" y="2861934"/>
            <a:ext cx="192024" cy="192024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</a:rPr>
              <a:t>P</a:t>
            </a: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D12A9879-02CE-4645-A259-8DF6A5879422}"/>
              </a:ext>
            </a:extLst>
          </p:cNvPr>
          <p:cNvSpPr/>
          <p:nvPr/>
        </p:nvSpPr>
        <p:spPr>
          <a:xfrm>
            <a:off x="5176268" y="3327278"/>
            <a:ext cx="192024" cy="192024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</a:rPr>
              <a:t>P</a:t>
            </a: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90E2AD54-7D79-4141-9861-EF8AECCDA744}"/>
              </a:ext>
            </a:extLst>
          </p:cNvPr>
          <p:cNvSpPr/>
          <p:nvPr/>
        </p:nvSpPr>
        <p:spPr>
          <a:xfrm>
            <a:off x="5743196" y="3327278"/>
            <a:ext cx="192024" cy="192024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</a:rPr>
              <a:t>P</a:t>
            </a: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7B2CA0DE-2AF1-D947-8602-A858EF9322E8}"/>
              </a:ext>
            </a:extLst>
          </p:cNvPr>
          <p:cNvSpPr/>
          <p:nvPr/>
        </p:nvSpPr>
        <p:spPr>
          <a:xfrm>
            <a:off x="6307838" y="3327278"/>
            <a:ext cx="192024" cy="192024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</a:rPr>
              <a:t>P</a:t>
            </a: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182A1A2B-0C18-A644-9290-0074F5A3633B}"/>
              </a:ext>
            </a:extLst>
          </p:cNvPr>
          <p:cNvSpPr/>
          <p:nvPr/>
        </p:nvSpPr>
        <p:spPr>
          <a:xfrm>
            <a:off x="6872480" y="3327278"/>
            <a:ext cx="192024" cy="192024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</a:rPr>
              <a:t>P</a:t>
            </a: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0D764AF5-B2EE-2344-9301-CB7EA99F566D}"/>
              </a:ext>
            </a:extLst>
          </p:cNvPr>
          <p:cNvSpPr/>
          <p:nvPr/>
        </p:nvSpPr>
        <p:spPr>
          <a:xfrm>
            <a:off x="7437122" y="3327278"/>
            <a:ext cx="192024" cy="192024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</a:rPr>
              <a:t>P</a:t>
            </a: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1FC8C1B5-15A4-414F-AC82-9D85A3F5E6A8}"/>
              </a:ext>
            </a:extLst>
          </p:cNvPr>
          <p:cNvSpPr/>
          <p:nvPr/>
        </p:nvSpPr>
        <p:spPr>
          <a:xfrm>
            <a:off x="5176268" y="3792622"/>
            <a:ext cx="192024" cy="192024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</a:rPr>
              <a:t>P</a:t>
            </a: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AB80547F-B5B7-A545-86B9-7C768BF4C696}"/>
              </a:ext>
            </a:extLst>
          </p:cNvPr>
          <p:cNvSpPr/>
          <p:nvPr/>
        </p:nvSpPr>
        <p:spPr>
          <a:xfrm>
            <a:off x="5743196" y="3792622"/>
            <a:ext cx="192024" cy="192024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</a:rPr>
              <a:t>P</a:t>
            </a: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4DCBEFDA-6669-3F47-B852-BA967A03A677}"/>
              </a:ext>
            </a:extLst>
          </p:cNvPr>
          <p:cNvSpPr/>
          <p:nvPr/>
        </p:nvSpPr>
        <p:spPr>
          <a:xfrm>
            <a:off x="6307838" y="3792622"/>
            <a:ext cx="192024" cy="192024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</a:rPr>
              <a:t>P</a:t>
            </a: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67D07AB9-EF59-D44D-AED3-8EFD1D88F827}"/>
              </a:ext>
            </a:extLst>
          </p:cNvPr>
          <p:cNvSpPr/>
          <p:nvPr/>
        </p:nvSpPr>
        <p:spPr>
          <a:xfrm>
            <a:off x="6872480" y="3792622"/>
            <a:ext cx="192024" cy="192024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</a:rPr>
              <a:t>P</a:t>
            </a: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5B9D9BAD-48AE-594A-B6A9-CAAD08268D71}"/>
              </a:ext>
            </a:extLst>
          </p:cNvPr>
          <p:cNvSpPr/>
          <p:nvPr/>
        </p:nvSpPr>
        <p:spPr>
          <a:xfrm>
            <a:off x="7437122" y="3792622"/>
            <a:ext cx="192024" cy="192024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</a:rPr>
              <a:t>P</a:t>
            </a: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642A31B4-4E8D-464A-B6AB-099A1D9D316D}"/>
              </a:ext>
            </a:extLst>
          </p:cNvPr>
          <p:cNvSpPr/>
          <p:nvPr/>
        </p:nvSpPr>
        <p:spPr>
          <a:xfrm>
            <a:off x="4607054" y="2396590"/>
            <a:ext cx="192024" cy="192024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</a:rPr>
              <a:t>P</a:t>
            </a: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EA9E6376-133F-C24E-9C93-287B2A54150B}"/>
              </a:ext>
            </a:extLst>
          </p:cNvPr>
          <p:cNvSpPr/>
          <p:nvPr/>
        </p:nvSpPr>
        <p:spPr>
          <a:xfrm>
            <a:off x="4607054" y="2861934"/>
            <a:ext cx="192024" cy="192024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</a:rPr>
              <a:t>P</a:t>
            </a: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D3913C08-602C-A043-A9EF-B3056CE16F00}"/>
              </a:ext>
            </a:extLst>
          </p:cNvPr>
          <p:cNvSpPr/>
          <p:nvPr/>
        </p:nvSpPr>
        <p:spPr>
          <a:xfrm>
            <a:off x="4607054" y="3327278"/>
            <a:ext cx="192024" cy="192024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</a:rPr>
              <a:t>P</a:t>
            </a: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C63E8214-6504-0941-8DF7-15DC250EFE8C}"/>
              </a:ext>
            </a:extLst>
          </p:cNvPr>
          <p:cNvSpPr/>
          <p:nvPr/>
        </p:nvSpPr>
        <p:spPr>
          <a:xfrm>
            <a:off x="4607054" y="3792622"/>
            <a:ext cx="192024" cy="192024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</a:rPr>
              <a:t>P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6BB87D14-DDCB-C84B-A176-639BA4F6BD53}"/>
              </a:ext>
            </a:extLst>
          </p:cNvPr>
          <p:cNvSpPr txBox="1"/>
          <p:nvPr/>
        </p:nvSpPr>
        <p:spPr>
          <a:xfrm>
            <a:off x="4562856" y="1586277"/>
            <a:ext cx="560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(+)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BF23CC10-65CB-BE41-8249-86F1A1D26B76}"/>
              </a:ext>
            </a:extLst>
          </p:cNvPr>
          <p:cNvSpPr txBox="1"/>
          <p:nvPr/>
        </p:nvSpPr>
        <p:spPr>
          <a:xfrm>
            <a:off x="4004691" y="1590987"/>
            <a:ext cx="560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>
                <a:solidFill>
                  <a:srgbClr val="FFC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(-)</a:t>
            </a:r>
          </a:p>
        </p:txBody>
      </p:sp>
      <p:sp>
        <p:nvSpPr>
          <p:cNvPr id="90" name="Rounded Rectangle 89">
            <a:extLst>
              <a:ext uri="{FF2B5EF4-FFF2-40B4-BE49-F238E27FC236}">
                <a16:creationId xmlns:a16="http://schemas.microsoft.com/office/drawing/2014/main" id="{B6CC347D-7A3A-784D-AB22-AE5E5A457A11}"/>
              </a:ext>
            </a:extLst>
          </p:cNvPr>
          <p:cNvSpPr/>
          <p:nvPr/>
        </p:nvSpPr>
        <p:spPr>
          <a:xfrm>
            <a:off x="4607054" y="1984248"/>
            <a:ext cx="919736" cy="2018686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91" name="Rounded Rectangle 90">
            <a:extLst>
              <a:ext uri="{FF2B5EF4-FFF2-40B4-BE49-F238E27FC236}">
                <a16:creationId xmlns:a16="http://schemas.microsoft.com/office/drawing/2014/main" id="{2DBFFFB5-BED7-BD46-94CA-DEE87C6E4320}"/>
              </a:ext>
            </a:extLst>
          </p:cNvPr>
          <p:cNvSpPr/>
          <p:nvPr/>
        </p:nvSpPr>
        <p:spPr>
          <a:xfrm>
            <a:off x="3425954" y="1984248"/>
            <a:ext cx="1072136" cy="2018686"/>
          </a:xfrm>
          <a:prstGeom prst="roundRect">
            <a:avLst/>
          </a:prstGeom>
          <a:solidFill>
            <a:srgbClr val="FFC000">
              <a:alpha val="3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B186BA45-22B7-864D-891E-AAA05D2894E4}"/>
              </a:ext>
            </a:extLst>
          </p:cNvPr>
          <p:cNvSpPr txBox="1"/>
          <p:nvPr/>
        </p:nvSpPr>
        <p:spPr>
          <a:xfrm>
            <a:off x="1799844" y="4188814"/>
            <a:ext cx="1129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/>
              <a:t>neutral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7FDB1E9E-899E-EA4E-B385-6DF14497A0CD}"/>
              </a:ext>
            </a:extLst>
          </p:cNvPr>
          <p:cNvSpPr txBox="1"/>
          <p:nvPr/>
        </p:nvSpPr>
        <p:spPr>
          <a:xfrm>
            <a:off x="5935220" y="4192462"/>
            <a:ext cx="1129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/>
              <a:t>neutral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F903DF9C-8D7A-324E-8C45-25DAA34C1DA5}"/>
              </a:ext>
            </a:extLst>
          </p:cNvPr>
          <p:cNvSpPr txBox="1"/>
          <p:nvPr/>
        </p:nvSpPr>
        <p:spPr>
          <a:xfrm>
            <a:off x="3427856" y="1130491"/>
            <a:ext cx="2251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KR" b="1"/>
              <a:t>Depletion region</a:t>
            </a:r>
          </a:p>
        </p:txBody>
      </p: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116DC2F9-0859-7D42-A38B-E833C2491952}"/>
              </a:ext>
            </a:extLst>
          </p:cNvPr>
          <p:cNvCxnSpPr/>
          <p:nvPr/>
        </p:nvCxnSpPr>
        <p:spPr>
          <a:xfrm>
            <a:off x="5565646" y="1969463"/>
            <a:ext cx="9144" cy="2048256"/>
          </a:xfrm>
          <a:prstGeom prst="line">
            <a:avLst/>
          </a:prstGeom>
          <a:ln w="508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933E1B20-F709-124B-BDA2-99321F98ABB1}"/>
              </a:ext>
            </a:extLst>
          </p:cNvPr>
          <p:cNvCxnSpPr/>
          <p:nvPr/>
        </p:nvCxnSpPr>
        <p:spPr>
          <a:xfrm>
            <a:off x="3348996" y="1969463"/>
            <a:ext cx="9144" cy="2048256"/>
          </a:xfrm>
          <a:prstGeom prst="line">
            <a:avLst/>
          </a:prstGeom>
          <a:ln w="508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142EB8FA-1E46-A74F-AC72-7650CA2641E0}"/>
              </a:ext>
            </a:extLst>
          </p:cNvPr>
          <p:cNvCxnSpPr/>
          <p:nvPr/>
        </p:nvCxnSpPr>
        <p:spPr>
          <a:xfrm>
            <a:off x="361008" y="3072246"/>
            <a:ext cx="891720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3068B58F-9E3E-9644-A452-9F7B070DBA61}"/>
              </a:ext>
            </a:extLst>
          </p:cNvPr>
          <p:cNvSpPr txBox="1"/>
          <p:nvPr/>
        </p:nvSpPr>
        <p:spPr>
          <a:xfrm>
            <a:off x="9170676" y="2399746"/>
            <a:ext cx="6960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sz="3600" b="1"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</a:p>
        </p:txBody>
      </p: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C3A42115-B807-944F-ACF2-80C3010FC562}"/>
              </a:ext>
            </a:extLst>
          </p:cNvPr>
          <p:cNvCxnSpPr/>
          <p:nvPr/>
        </p:nvCxnSpPr>
        <p:spPr>
          <a:xfrm>
            <a:off x="9098119" y="2983423"/>
            <a:ext cx="891720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576A188F-6008-744B-94E1-E287F29C694B}"/>
              </a:ext>
            </a:extLst>
          </p:cNvPr>
          <p:cNvCxnSpPr/>
          <p:nvPr/>
        </p:nvCxnSpPr>
        <p:spPr>
          <a:xfrm>
            <a:off x="361008" y="2722912"/>
            <a:ext cx="0" cy="654796"/>
          </a:xfrm>
          <a:prstGeom prst="line">
            <a:avLst/>
          </a:prstGeom>
          <a:ln w="381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49E11622-F863-9543-819C-EE3D5D63F5EB}"/>
              </a:ext>
            </a:extLst>
          </p:cNvPr>
          <p:cNvCxnSpPr>
            <a:cxnSpLocks/>
          </p:cNvCxnSpPr>
          <p:nvPr/>
        </p:nvCxnSpPr>
        <p:spPr>
          <a:xfrm>
            <a:off x="257376" y="2859613"/>
            <a:ext cx="0" cy="425265"/>
          </a:xfrm>
          <a:prstGeom prst="line">
            <a:avLst/>
          </a:prstGeom>
          <a:ln w="381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99108DFB-72B2-1842-9A47-430189164B03}"/>
              </a:ext>
            </a:extLst>
          </p:cNvPr>
          <p:cNvCxnSpPr>
            <a:cxnSpLocks/>
          </p:cNvCxnSpPr>
          <p:nvPr/>
        </p:nvCxnSpPr>
        <p:spPr>
          <a:xfrm>
            <a:off x="135456" y="3006421"/>
            <a:ext cx="0" cy="166340"/>
          </a:xfrm>
          <a:prstGeom prst="line">
            <a:avLst/>
          </a:prstGeom>
          <a:ln w="381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Rectangle 113">
            <a:extLst>
              <a:ext uri="{FF2B5EF4-FFF2-40B4-BE49-F238E27FC236}">
                <a16:creationId xmlns:a16="http://schemas.microsoft.com/office/drawing/2014/main" id="{D576B872-7831-6944-A2F6-C11BD75A1ABF}"/>
              </a:ext>
            </a:extLst>
          </p:cNvPr>
          <p:cNvSpPr/>
          <p:nvPr/>
        </p:nvSpPr>
        <p:spPr>
          <a:xfrm>
            <a:off x="8862141" y="1942962"/>
            <a:ext cx="237583" cy="222199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A4CCDA60-0DE7-5E42-BC52-B512BBC375E7}"/>
              </a:ext>
            </a:extLst>
          </p:cNvPr>
          <p:cNvSpPr txBox="1"/>
          <p:nvPr/>
        </p:nvSpPr>
        <p:spPr>
          <a:xfrm>
            <a:off x="8979410" y="1499823"/>
            <a:ext cx="760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/>
              <a:t>Metal</a:t>
            </a: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8D32CE1E-4185-9444-A3D6-E22959104543}"/>
              </a:ext>
            </a:extLst>
          </p:cNvPr>
          <p:cNvSpPr/>
          <p:nvPr/>
        </p:nvSpPr>
        <p:spPr>
          <a:xfrm>
            <a:off x="7964263" y="1937321"/>
            <a:ext cx="790436" cy="2221992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AF7F3411-7143-4E4F-B55D-0BCECE7D26FB}"/>
              </a:ext>
            </a:extLst>
          </p:cNvPr>
          <p:cNvSpPr txBox="1"/>
          <p:nvPr/>
        </p:nvSpPr>
        <p:spPr>
          <a:xfrm>
            <a:off x="7841394" y="1352546"/>
            <a:ext cx="10207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KR" sz="1600"/>
              <a:t>insulator</a:t>
            </a:r>
          </a:p>
          <a:p>
            <a:pPr algn="ctr"/>
            <a:r>
              <a:rPr lang="en-KR" sz="1600"/>
              <a:t>(SiO</a:t>
            </a:r>
            <a:r>
              <a:rPr lang="en-KR" sz="1600" baseline="-25000"/>
              <a:t>2</a:t>
            </a:r>
            <a:r>
              <a:rPr lang="en-KR" sz="1600"/>
              <a:t>)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809F7FA6-D9FD-2C4A-9169-1A5769ADAC40}"/>
              </a:ext>
            </a:extLst>
          </p:cNvPr>
          <p:cNvSpPr txBox="1"/>
          <p:nvPr/>
        </p:nvSpPr>
        <p:spPr>
          <a:xfrm>
            <a:off x="8398371" y="4001362"/>
            <a:ext cx="6960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sz="3600" b="1"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407EC547-D1CD-C248-82D6-A8096CF7A96B}"/>
              </a:ext>
            </a:extLst>
          </p:cNvPr>
          <p:cNvSpPr txBox="1"/>
          <p:nvPr/>
        </p:nvSpPr>
        <p:spPr>
          <a:xfrm>
            <a:off x="7893311" y="4032504"/>
            <a:ext cx="6960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sz="3600" b="1"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</a:p>
        </p:txBody>
      </p: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5BA4FB06-6599-7D40-9D01-F93BC6C9F70A}"/>
              </a:ext>
            </a:extLst>
          </p:cNvPr>
          <p:cNvCxnSpPr/>
          <p:nvPr/>
        </p:nvCxnSpPr>
        <p:spPr>
          <a:xfrm>
            <a:off x="1179576" y="6199632"/>
            <a:ext cx="779983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12813A70-1D54-164E-95C9-1B79D3319D2D}"/>
              </a:ext>
            </a:extLst>
          </p:cNvPr>
          <p:cNvCxnSpPr>
            <a:cxnSpLocks/>
          </p:cNvCxnSpPr>
          <p:nvPr/>
        </p:nvCxnSpPr>
        <p:spPr>
          <a:xfrm flipV="1">
            <a:off x="1179576" y="4526435"/>
            <a:ext cx="0" cy="167319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>
            <a:extLst>
              <a:ext uri="{FF2B5EF4-FFF2-40B4-BE49-F238E27FC236}">
                <a16:creationId xmlns:a16="http://schemas.microsoft.com/office/drawing/2014/main" id="{3B69CBDE-8642-5C40-9429-D1204ED267E5}"/>
              </a:ext>
            </a:extLst>
          </p:cNvPr>
          <p:cNvSpPr txBox="1"/>
          <p:nvPr/>
        </p:nvSpPr>
        <p:spPr>
          <a:xfrm>
            <a:off x="135456" y="4434840"/>
            <a:ext cx="12384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/>
              <a:t>electric</a:t>
            </a:r>
          </a:p>
          <a:p>
            <a:r>
              <a:rPr lang="en-KR"/>
              <a:t>potential</a:t>
            </a:r>
          </a:p>
        </p:txBody>
      </p:sp>
      <p:sp>
        <p:nvSpPr>
          <p:cNvPr id="105" name="Freeform 104">
            <a:extLst>
              <a:ext uri="{FF2B5EF4-FFF2-40B4-BE49-F238E27FC236}">
                <a16:creationId xmlns:a16="http://schemas.microsoft.com/office/drawing/2014/main" id="{45DA8BF9-0310-A849-9559-F2526B76B3A1}"/>
              </a:ext>
            </a:extLst>
          </p:cNvPr>
          <p:cNvSpPr/>
          <p:nvPr/>
        </p:nvSpPr>
        <p:spPr>
          <a:xfrm>
            <a:off x="2231136" y="4891710"/>
            <a:ext cx="5111496" cy="1198194"/>
          </a:xfrm>
          <a:custGeom>
            <a:avLst/>
            <a:gdLst>
              <a:gd name="connsiteX0" fmla="*/ 0 w 5111496"/>
              <a:gd name="connsiteY0" fmla="*/ 1097610 h 1198194"/>
              <a:gd name="connsiteX1" fmla="*/ 1289304 w 5111496"/>
              <a:gd name="connsiteY1" fmla="*/ 1061034 h 1198194"/>
              <a:gd name="connsiteX2" fmla="*/ 1901952 w 5111496"/>
              <a:gd name="connsiteY2" fmla="*/ 805002 h 1198194"/>
              <a:gd name="connsiteX3" fmla="*/ 2551176 w 5111496"/>
              <a:gd name="connsiteY3" fmla="*/ 183210 h 1198194"/>
              <a:gd name="connsiteX4" fmla="*/ 2944368 w 5111496"/>
              <a:gd name="connsiteY4" fmla="*/ 330 h 1198194"/>
              <a:gd name="connsiteX5" fmla="*/ 3319272 w 5111496"/>
              <a:gd name="connsiteY5" fmla="*/ 146634 h 1198194"/>
              <a:gd name="connsiteX6" fmla="*/ 3849624 w 5111496"/>
              <a:gd name="connsiteY6" fmla="*/ 439242 h 1198194"/>
              <a:gd name="connsiteX7" fmla="*/ 5111496 w 5111496"/>
              <a:gd name="connsiteY7" fmla="*/ 1198194 h 1198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111496" h="1198194">
                <a:moveTo>
                  <a:pt x="0" y="1097610"/>
                </a:moveTo>
                <a:cubicBezTo>
                  <a:pt x="486156" y="1103706"/>
                  <a:pt x="972312" y="1109802"/>
                  <a:pt x="1289304" y="1061034"/>
                </a:cubicBezTo>
                <a:cubicBezTo>
                  <a:pt x="1606296" y="1012266"/>
                  <a:pt x="1691640" y="951306"/>
                  <a:pt x="1901952" y="805002"/>
                </a:cubicBezTo>
                <a:cubicBezTo>
                  <a:pt x="2112264" y="658698"/>
                  <a:pt x="2377440" y="317322"/>
                  <a:pt x="2551176" y="183210"/>
                </a:cubicBezTo>
                <a:cubicBezTo>
                  <a:pt x="2724912" y="49098"/>
                  <a:pt x="2816352" y="6426"/>
                  <a:pt x="2944368" y="330"/>
                </a:cubicBezTo>
                <a:cubicBezTo>
                  <a:pt x="3072384" y="-5766"/>
                  <a:pt x="3168396" y="73482"/>
                  <a:pt x="3319272" y="146634"/>
                </a:cubicBezTo>
                <a:cubicBezTo>
                  <a:pt x="3470148" y="219786"/>
                  <a:pt x="3550920" y="263982"/>
                  <a:pt x="3849624" y="439242"/>
                </a:cubicBezTo>
                <a:cubicBezTo>
                  <a:pt x="4148328" y="614502"/>
                  <a:pt x="4629912" y="906348"/>
                  <a:pt x="5111496" y="1198194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" name="Lightning Bolt 1">
            <a:extLst>
              <a:ext uri="{FF2B5EF4-FFF2-40B4-BE49-F238E27FC236}">
                <a16:creationId xmlns:a16="http://schemas.microsoft.com/office/drawing/2014/main" id="{B0C26303-9F7D-5741-B637-3E4EA1BB6923}"/>
              </a:ext>
            </a:extLst>
          </p:cNvPr>
          <p:cNvSpPr/>
          <p:nvPr/>
        </p:nvSpPr>
        <p:spPr>
          <a:xfrm flipH="1">
            <a:off x="6449189" y="1546638"/>
            <a:ext cx="846582" cy="846582"/>
          </a:xfrm>
          <a:prstGeom prst="lightningBol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b="1">
                <a:solidFill>
                  <a:schemeClr val="tx1"/>
                </a:solidFill>
                <a:latin typeface="+mj-lt"/>
              </a:rPr>
              <a:t>γ</a:t>
            </a:r>
            <a:endParaRPr lang="en-KR" b="1">
              <a:solidFill>
                <a:schemeClr val="tx1"/>
              </a:solidFill>
              <a:latin typeface="+mj-lt"/>
            </a:endParaRPr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E1391B31-0DDF-EE43-8FEC-0FAE2B44692C}"/>
              </a:ext>
            </a:extLst>
          </p:cNvPr>
          <p:cNvSpPr/>
          <p:nvPr/>
        </p:nvSpPr>
        <p:spPr>
          <a:xfrm>
            <a:off x="6040512" y="2257568"/>
            <a:ext cx="192024" cy="192024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</a:rPr>
              <a:t>-</a:t>
            </a:r>
          </a:p>
        </p:txBody>
      </p: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7E263ABE-50D2-4F42-8E39-C09BBB465993}"/>
              </a:ext>
            </a:extLst>
          </p:cNvPr>
          <p:cNvCxnSpPr>
            <a:cxnSpLocks/>
            <a:stCxn id="113" idx="6"/>
          </p:cNvCxnSpPr>
          <p:nvPr/>
        </p:nvCxnSpPr>
        <p:spPr>
          <a:xfrm>
            <a:off x="6232536" y="2353580"/>
            <a:ext cx="1110096" cy="27722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54D39C5B-841A-AC4B-8C94-BF260966E2E8}"/>
              </a:ext>
            </a:extLst>
          </p:cNvPr>
          <p:cNvCxnSpPr/>
          <p:nvPr/>
        </p:nvCxnSpPr>
        <p:spPr>
          <a:xfrm>
            <a:off x="5122926" y="2217420"/>
            <a:ext cx="0" cy="3630168"/>
          </a:xfrm>
          <a:prstGeom prst="line">
            <a:avLst/>
          </a:prstGeom>
          <a:ln w="254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Oval 119">
            <a:extLst>
              <a:ext uri="{FF2B5EF4-FFF2-40B4-BE49-F238E27FC236}">
                <a16:creationId xmlns:a16="http://schemas.microsoft.com/office/drawing/2014/main" id="{C4A2F3F0-2AE1-664A-BDEE-E5F4C8581025}"/>
              </a:ext>
            </a:extLst>
          </p:cNvPr>
          <p:cNvSpPr/>
          <p:nvPr/>
        </p:nvSpPr>
        <p:spPr>
          <a:xfrm>
            <a:off x="2717684" y="2236363"/>
            <a:ext cx="192024" cy="192024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121" name="Lightning Bolt 120">
            <a:extLst>
              <a:ext uri="{FF2B5EF4-FFF2-40B4-BE49-F238E27FC236}">
                <a16:creationId xmlns:a16="http://schemas.microsoft.com/office/drawing/2014/main" id="{847237F4-7F11-D248-888D-8562CAD4DC63}"/>
              </a:ext>
            </a:extLst>
          </p:cNvPr>
          <p:cNvSpPr/>
          <p:nvPr/>
        </p:nvSpPr>
        <p:spPr>
          <a:xfrm>
            <a:off x="1573728" y="1581912"/>
            <a:ext cx="846582" cy="846582"/>
          </a:xfrm>
          <a:prstGeom prst="lightningBol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b="1">
                <a:solidFill>
                  <a:schemeClr val="tx1"/>
                </a:solidFill>
                <a:latin typeface="+mj-lt"/>
              </a:rPr>
              <a:t>γ</a:t>
            </a:r>
            <a:endParaRPr lang="en-KR" b="1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96156BEF-329F-7942-9E15-8D991A7BFC25}"/>
              </a:ext>
            </a:extLst>
          </p:cNvPr>
          <p:cNvCxnSpPr>
            <a:cxnSpLocks/>
            <a:stCxn id="120" idx="3"/>
          </p:cNvCxnSpPr>
          <p:nvPr/>
        </p:nvCxnSpPr>
        <p:spPr>
          <a:xfrm flipH="1">
            <a:off x="647696" y="2400266"/>
            <a:ext cx="2098109" cy="46108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Lightning Bolt 122">
            <a:extLst>
              <a:ext uri="{FF2B5EF4-FFF2-40B4-BE49-F238E27FC236}">
                <a16:creationId xmlns:a16="http://schemas.microsoft.com/office/drawing/2014/main" id="{E597C99C-5389-1229-337D-AA4D57B4B0D3}"/>
              </a:ext>
            </a:extLst>
          </p:cNvPr>
          <p:cNvSpPr/>
          <p:nvPr/>
        </p:nvSpPr>
        <p:spPr>
          <a:xfrm>
            <a:off x="2899982" y="1354582"/>
            <a:ext cx="846582" cy="846582"/>
          </a:xfrm>
          <a:prstGeom prst="lightningBol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b="1">
                <a:solidFill>
                  <a:schemeClr val="tx1"/>
                </a:solidFill>
                <a:latin typeface="+mj-lt"/>
              </a:rPr>
              <a:t>γ</a:t>
            </a:r>
            <a:endParaRPr lang="en-KR" b="1">
              <a:solidFill>
                <a:schemeClr val="tx1"/>
              </a:solidFill>
              <a:latin typeface="+mj-lt"/>
            </a:endParaRPr>
          </a:p>
        </p:txBody>
      </p:sp>
      <p:sp>
        <p:nvSpPr>
          <p:cNvPr id="124" name="Lightning Bolt 123">
            <a:extLst>
              <a:ext uri="{FF2B5EF4-FFF2-40B4-BE49-F238E27FC236}">
                <a16:creationId xmlns:a16="http://schemas.microsoft.com/office/drawing/2014/main" id="{2D40F114-C474-5D8E-3A4A-1EBA0B12927A}"/>
              </a:ext>
            </a:extLst>
          </p:cNvPr>
          <p:cNvSpPr/>
          <p:nvPr/>
        </p:nvSpPr>
        <p:spPr>
          <a:xfrm flipH="1">
            <a:off x="5244850" y="1383226"/>
            <a:ext cx="846582" cy="846582"/>
          </a:xfrm>
          <a:prstGeom prst="lightningBol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b="1">
                <a:solidFill>
                  <a:schemeClr val="tx1"/>
                </a:solidFill>
                <a:latin typeface="+mj-lt"/>
              </a:rPr>
              <a:t>γ</a:t>
            </a:r>
            <a:endParaRPr lang="en-KR" b="1">
              <a:solidFill>
                <a:schemeClr val="tx1"/>
              </a:solidFill>
              <a:latin typeface="+mj-lt"/>
            </a:endParaRPr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03B371AD-56A2-1933-26B3-6718ACC720F9}"/>
              </a:ext>
            </a:extLst>
          </p:cNvPr>
          <p:cNvSpPr/>
          <p:nvPr/>
        </p:nvSpPr>
        <p:spPr>
          <a:xfrm>
            <a:off x="3629689" y="2224321"/>
            <a:ext cx="192024" cy="192024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</a:rPr>
              <a:t>-</a:t>
            </a:r>
          </a:p>
        </p:txBody>
      </p: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65637840-2DF8-7EB5-41F4-3425042DAF26}"/>
              </a:ext>
            </a:extLst>
          </p:cNvPr>
          <p:cNvCxnSpPr>
            <a:cxnSpLocks/>
            <a:stCxn id="125" idx="6"/>
          </p:cNvCxnSpPr>
          <p:nvPr/>
        </p:nvCxnSpPr>
        <p:spPr>
          <a:xfrm>
            <a:off x="3821713" y="2320333"/>
            <a:ext cx="111209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Oval 128">
            <a:extLst>
              <a:ext uri="{FF2B5EF4-FFF2-40B4-BE49-F238E27FC236}">
                <a16:creationId xmlns:a16="http://schemas.microsoft.com/office/drawing/2014/main" id="{4601C0AE-D79A-9B0A-D632-6A75951622E7}"/>
              </a:ext>
            </a:extLst>
          </p:cNvPr>
          <p:cNvSpPr/>
          <p:nvPr/>
        </p:nvSpPr>
        <p:spPr>
          <a:xfrm>
            <a:off x="5210365" y="2201196"/>
            <a:ext cx="192024" cy="192024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</a:rPr>
              <a:t>-</a:t>
            </a:r>
          </a:p>
        </p:txBody>
      </p: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F93E37CA-4132-2F65-1F81-CCCC32597EF8}"/>
              </a:ext>
            </a:extLst>
          </p:cNvPr>
          <p:cNvCxnSpPr>
            <a:cxnSpLocks/>
            <a:stCxn id="129" idx="2"/>
          </p:cNvCxnSpPr>
          <p:nvPr/>
        </p:nvCxnSpPr>
        <p:spPr>
          <a:xfrm flipH="1">
            <a:off x="5054881" y="2297208"/>
            <a:ext cx="155484" cy="7087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83951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A45AB3-D1EC-E14C-88A7-6CD344BDC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KR"/>
              <a:t>PN-junction </a:t>
            </a:r>
            <a:r>
              <a:rPr lang="en-KR">
                <a:highlight>
                  <a:srgbClr val="FFFF00"/>
                </a:highlight>
              </a:rPr>
              <a:t>in CCD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116B1A7-FF2D-464F-821C-8080945B56D1}"/>
              </a:ext>
            </a:extLst>
          </p:cNvPr>
          <p:cNvSpPr/>
          <p:nvPr/>
        </p:nvSpPr>
        <p:spPr>
          <a:xfrm>
            <a:off x="1261872" y="1984248"/>
            <a:ext cx="6583680" cy="20482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53695C5-83A4-EA49-A78B-A743E0ADA72A}"/>
              </a:ext>
            </a:extLst>
          </p:cNvPr>
          <p:cNvCxnSpPr>
            <a:stCxn id="4" idx="0"/>
          </p:cNvCxnSpPr>
          <p:nvPr/>
        </p:nvCxnSpPr>
        <p:spPr>
          <a:xfrm>
            <a:off x="4553712" y="1984248"/>
            <a:ext cx="9144" cy="2048256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4C322E1-CB60-774C-876E-D94D35A56DCC}"/>
              </a:ext>
            </a:extLst>
          </p:cNvPr>
          <p:cNvSpPr txBox="1"/>
          <p:nvPr/>
        </p:nvSpPr>
        <p:spPr>
          <a:xfrm>
            <a:off x="1252728" y="1614916"/>
            <a:ext cx="941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>
                <a:solidFill>
                  <a:schemeClr val="accent2"/>
                </a:solidFill>
              </a:rPr>
              <a:t>P-type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A3701F-1E34-5543-AD56-BF9F2768B8BB}"/>
              </a:ext>
            </a:extLst>
          </p:cNvPr>
          <p:cNvSpPr txBox="1"/>
          <p:nvPr/>
        </p:nvSpPr>
        <p:spPr>
          <a:xfrm>
            <a:off x="6699504" y="1614916"/>
            <a:ext cx="1155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KR">
                <a:solidFill>
                  <a:srgbClr val="FFC000"/>
                </a:solidFill>
              </a:rPr>
              <a:t>N-type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86AD42F-D051-0142-863F-2B2352BF50BE}"/>
              </a:ext>
            </a:extLst>
          </p:cNvPr>
          <p:cNvSpPr/>
          <p:nvPr/>
        </p:nvSpPr>
        <p:spPr>
          <a:xfrm>
            <a:off x="1943100" y="2257568"/>
            <a:ext cx="192024" cy="192024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200">
              <a:solidFill>
                <a:schemeClr val="tx1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DC848D3-467E-3842-B65E-D7E549F110B8}"/>
              </a:ext>
            </a:extLst>
          </p:cNvPr>
          <p:cNvSpPr/>
          <p:nvPr/>
        </p:nvSpPr>
        <p:spPr>
          <a:xfrm>
            <a:off x="2510028" y="2257568"/>
            <a:ext cx="192024" cy="192024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200">
              <a:solidFill>
                <a:schemeClr val="tx1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741D107-9207-674B-8D0C-E84207DEE690}"/>
              </a:ext>
            </a:extLst>
          </p:cNvPr>
          <p:cNvSpPr/>
          <p:nvPr/>
        </p:nvSpPr>
        <p:spPr>
          <a:xfrm>
            <a:off x="3074670" y="2257568"/>
            <a:ext cx="192024" cy="192024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200">
              <a:solidFill>
                <a:schemeClr val="tx1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07C01ED-33A6-AF42-A0FC-7DAE38DDD3F0}"/>
              </a:ext>
            </a:extLst>
          </p:cNvPr>
          <p:cNvSpPr/>
          <p:nvPr/>
        </p:nvSpPr>
        <p:spPr>
          <a:xfrm>
            <a:off x="1943100" y="2722912"/>
            <a:ext cx="192024" cy="192024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200">
              <a:solidFill>
                <a:schemeClr val="tx1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08112BA-DEF4-1C43-8064-19B4B5B11B9F}"/>
              </a:ext>
            </a:extLst>
          </p:cNvPr>
          <p:cNvSpPr/>
          <p:nvPr/>
        </p:nvSpPr>
        <p:spPr>
          <a:xfrm>
            <a:off x="2510028" y="2722912"/>
            <a:ext cx="192024" cy="192024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200">
              <a:solidFill>
                <a:schemeClr val="tx1"/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8D44127-81E9-BA48-9471-252CF89B5B1D}"/>
              </a:ext>
            </a:extLst>
          </p:cNvPr>
          <p:cNvSpPr/>
          <p:nvPr/>
        </p:nvSpPr>
        <p:spPr>
          <a:xfrm>
            <a:off x="3074670" y="2722912"/>
            <a:ext cx="192024" cy="192024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200">
              <a:solidFill>
                <a:schemeClr val="tx1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0322E06-FA1F-5D4F-A420-18A4B3251292}"/>
              </a:ext>
            </a:extLst>
          </p:cNvPr>
          <p:cNvSpPr/>
          <p:nvPr/>
        </p:nvSpPr>
        <p:spPr>
          <a:xfrm>
            <a:off x="1943100" y="3188256"/>
            <a:ext cx="192024" cy="192024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200">
              <a:solidFill>
                <a:schemeClr val="tx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BB054A5-31A3-9D4C-976B-121D8730F423}"/>
              </a:ext>
            </a:extLst>
          </p:cNvPr>
          <p:cNvSpPr/>
          <p:nvPr/>
        </p:nvSpPr>
        <p:spPr>
          <a:xfrm>
            <a:off x="2510028" y="3188256"/>
            <a:ext cx="192024" cy="192024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200">
              <a:solidFill>
                <a:schemeClr val="tx1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1CC82AD-7B43-1D43-8C10-297A137A6302}"/>
              </a:ext>
            </a:extLst>
          </p:cNvPr>
          <p:cNvSpPr/>
          <p:nvPr/>
        </p:nvSpPr>
        <p:spPr>
          <a:xfrm>
            <a:off x="3074670" y="3188256"/>
            <a:ext cx="192024" cy="192024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200">
              <a:solidFill>
                <a:schemeClr val="tx1"/>
              </a:solidFill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0FDDE03-557B-1645-839B-04AD8FF26729}"/>
              </a:ext>
            </a:extLst>
          </p:cNvPr>
          <p:cNvSpPr/>
          <p:nvPr/>
        </p:nvSpPr>
        <p:spPr>
          <a:xfrm>
            <a:off x="1943100" y="3653600"/>
            <a:ext cx="192024" cy="192024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200">
              <a:solidFill>
                <a:schemeClr val="tx1"/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C44274C-3D9E-C549-B84C-4B146D4A7D7F}"/>
              </a:ext>
            </a:extLst>
          </p:cNvPr>
          <p:cNvSpPr/>
          <p:nvPr/>
        </p:nvSpPr>
        <p:spPr>
          <a:xfrm>
            <a:off x="2510028" y="3653600"/>
            <a:ext cx="192024" cy="192024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200">
              <a:solidFill>
                <a:schemeClr val="tx1"/>
              </a:solidFill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86EF9B5-9177-E740-9E3B-A99CBFF537CC}"/>
              </a:ext>
            </a:extLst>
          </p:cNvPr>
          <p:cNvSpPr/>
          <p:nvPr/>
        </p:nvSpPr>
        <p:spPr>
          <a:xfrm>
            <a:off x="3074670" y="3653600"/>
            <a:ext cx="192024" cy="192024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200">
              <a:solidFill>
                <a:schemeClr val="tx1"/>
              </a:solidFill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6C95395-68F1-5644-AC0C-F301AEB0E2CB}"/>
              </a:ext>
            </a:extLst>
          </p:cNvPr>
          <p:cNvSpPr/>
          <p:nvPr/>
        </p:nvSpPr>
        <p:spPr>
          <a:xfrm>
            <a:off x="1373886" y="2257568"/>
            <a:ext cx="192024" cy="192024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200">
              <a:solidFill>
                <a:schemeClr val="tx1"/>
              </a:solidFill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2D7A58A-2171-6040-9536-0968719D8764}"/>
              </a:ext>
            </a:extLst>
          </p:cNvPr>
          <p:cNvSpPr/>
          <p:nvPr/>
        </p:nvSpPr>
        <p:spPr>
          <a:xfrm>
            <a:off x="1373886" y="2722912"/>
            <a:ext cx="192024" cy="192024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200">
              <a:solidFill>
                <a:schemeClr val="tx1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53165E3-A46E-ED4E-9DEC-BC392688AF8D}"/>
              </a:ext>
            </a:extLst>
          </p:cNvPr>
          <p:cNvSpPr/>
          <p:nvPr/>
        </p:nvSpPr>
        <p:spPr>
          <a:xfrm>
            <a:off x="1373886" y="3188256"/>
            <a:ext cx="192024" cy="192024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200">
              <a:solidFill>
                <a:schemeClr val="tx1"/>
              </a:solidFill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9D24CAE-546F-FA4B-8F24-661B3C93479E}"/>
              </a:ext>
            </a:extLst>
          </p:cNvPr>
          <p:cNvSpPr/>
          <p:nvPr/>
        </p:nvSpPr>
        <p:spPr>
          <a:xfrm>
            <a:off x="1373886" y="3653600"/>
            <a:ext cx="192024" cy="192024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200">
              <a:solidFill>
                <a:schemeClr val="tx1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A4D07CA-7BF9-CC4D-9CC1-7C842B906DB9}"/>
              </a:ext>
            </a:extLst>
          </p:cNvPr>
          <p:cNvSpPr/>
          <p:nvPr/>
        </p:nvSpPr>
        <p:spPr>
          <a:xfrm>
            <a:off x="6261545" y="2244645"/>
            <a:ext cx="192024" cy="192024"/>
          </a:xfrm>
          <a:prstGeom prst="ellipse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0B39C17-DF01-7C4D-8099-3DE6726F0FED}"/>
              </a:ext>
            </a:extLst>
          </p:cNvPr>
          <p:cNvSpPr/>
          <p:nvPr/>
        </p:nvSpPr>
        <p:spPr>
          <a:xfrm>
            <a:off x="6261545" y="2709989"/>
            <a:ext cx="192024" cy="192024"/>
          </a:xfrm>
          <a:prstGeom prst="ellipse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BC350AEC-6058-F847-86AB-C856317A105B}"/>
              </a:ext>
            </a:extLst>
          </p:cNvPr>
          <p:cNvSpPr/>
          <p:nvPr/>
        </p:nvSpPr>
        <p:spPr>
          <a:xfrm>
            <a:off x="6261545" y="3172761"/>
            <a:ext cx="192024" cy="192024"/>
          </a:xfrm>
          <a:prstGeom prst="ellipse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1B787262-1C0C-7E48-AA07-9A922381E836}"/>
              </a:ext>
            </a:extLst>
          </p:cNvPr>
          <p:cNvSpPr/>
          <p:nvPr/>
        </p:nvSpPr>
        <p:spPr>
          <a:xfrm>
            <a:off x="6256973" y="3640677"/>
            <a:ext cx="192024" cy="192024"/>
          </a:xfrm>
          <a:prstGeom prst="ellipse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63544157-44D8-AC43-8F06-10E73344280F}"/>
              </a:ext>
            </a:extLst>
          </p:cNvPr>
          <p:cNvSpPr/>
          <p:nvPr/>
        </p:nvSpPr>
        <p:spPr>
          <a:xfrm>
            <a:off x="6567105" y="2244645"/>
            <a:ext cx="192024" cy="192024"/>
          </a:xfrm>
          <a:prstGeom prst="ellipse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191202C-A220-B348-A435-FCE47C9916D5}"/>
              </a:ext>
            </a:extLst>
          </p:cNvPr>
          <p:cNvSpPr/>
          <p:nvPr/>
        </p:nvSpPr>
        <p:spPr>
          <a:xfrm>
            <a:off x="6567105" y="2709989"/>
            <a:ext cx="192024" cy="192024"/>
          </a:xfrm>
          <a:prstGeom prst="ellipse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B538C03B-450C-7A45-BDB5-DE7118001E01}"/>
              </a:ext>
            </a:extLst>
          </p:cNvPr>
          <p:cNvSpPr/>
          <p:nvPr/>
        </p:nvSpPr>
        <p:spPr>
          <a:xfrm>
            <a:off x="6567105" y="3172761"/>
            <a:ext cx="192024" cy="192024"/>
          </a:xfrm>
          <a:prstGeom prst="ellipse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1D303E9A-43DF-5A49-B487-2037E4AAA97F}"/>
              </a:ext>
            </a:extLst>
          </p:cNvPr>
          <p:cNvSpPr/>
          <p:nvPr/>
        </p:nvSpPr>
        <p:spPr>
          <a:xfrm>
            <a:off x="6562533" y="3640677"/>
            <a:ext cx="192024" cy="192024"/>
          </a:xfrm>
          <a:prstGeom prst="ellipse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2DC83D7-47DE-394B-9466-D8F8C8471E12}"/>
              </a:ext>
            </a:extLst>
          </p:cNvPr>
          <p:cNvSpPr/>
          <p:nvPr/>
        </p:nvSpPr>
        <p:spPr>
          <a:xfrm>
            <a:off x="7138605" y="2244645"/>
            <a:ext cx="192024" cy="192024"/>
          </a:xfrm>
          <a:prstGeom prst="ellipse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B23A718A-178F-5041-BEB4-53CF99B6A03E}"/>
              </a:ext>
            </a:extLst>
          </p:cNvPr>
          <p:cNvSpPr/>
          <p:nvPr/>
        </p:nvSpPr>
        <p:spPr>
          <a:xfrm>
            <a:off x="7138605" y="2709989"/>
            <a:ext cx="192024" cy="192024"/>
          </a:xfrm>
          <a:prstGeom prst="ellipse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CBDA753E-7FBA-3D49-8B7B-A7FAEEB55B23}"/>
              </a:ext>
            </a:extLst>
          </p:cNvPr>
          <p:cNvSpPr/>
          <p:nvPr/>
        </p:nvSpPr>
        <p:spPr>
          <a:xfrm>
            <a:off x="7138605" y="3172761"/>
            <a:ext cx="192024" cy="192024"/>
          </a:xfrm>
          <a:prstGeom prst="ellipse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DD3A82F-1941-4C44-862D-5C490F3B69D8}"/>
              </a:ext>
            </a:extLst>
          </p:cNvPr>
          <p:cNvSpPr/>
          <p:nvPr/>
        </p:nvSpPr>
        <p:spPr>
          <a:xfrm>
            <a:off x="7134033" y="3640677"/>
            <a:ext cx="192024" cy="192024"/>
          </a:xfrm>
          <a:prstGeom prst="ellipse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DE2111E5-9BDE-E646-8185-A2BED2918040}"/>
              </a:ext>
            </a:extLst>
          </p:cNvPr>
          <p:cNvSpPr/>
          <p:nvPr/>
        </p:nvSpPr>
        <p:spPr>
          <a:xfrm>
            <a:off x="7550658" y="2257568"/>
            <a:ext cx="192024" cy="192024"/>
          </a:xfrm>
          <a:prstGeom prst="ellipse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75182BB5-F0ED-094F-90C6-B78A6BFA7213}"/>
              </a:ext>
            </a:extLst>
          </p:cNvPr>
          <p:cNvSpPr/>
          <p:nvPr/>
        </p:nvSpPr>
        <p:spPr>
          <a:xfrm>
            <a:off x="7550658" y="2722912"/>
            <a:ext cx="192024" cy="192024"/>
          </a:xfrm>
          <a:prstGeom prst="ellipse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1DD2ABE4-0704-B144-A56F-F9D34AD2DC6E}"/>
              </a:ext>
            </a:extLst>
          </p:cNvPr>
          <p:cNvSpPr/>
          <p:nvPr/>
        </p:nvSpPr>
        <p:spPr>
          <a:xfrm>
            <a:off x="7550658" y="3185684"/>
            <a:ext cx="192024" cy="192024"/>
          </a:xfrm>
          <a:prstGeom prst="ellipse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B89B989A-CC2A-9D44-BB2A-69C805954497}"/>
              </a:ext>
            </a:extLst>
          </p:cNvPr>
          <p:cNvSpPr/>
          <p:nvPr/>
        </p:nvSpPr>
        <p:spPr>
          <a:xfrm>
            <a:off x="7546086" y="3653600"/>
            <a:ext cx="192024" cy="192024"/>
          </a:xfrm>
          <a:prstGeom prst="ellipse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CC9B9A11-93A1-4F46-A6A0-1676CD2EE965}"/>
              </a:ext>
            </a:extLst>
          </p:cNvPr>
          <p:cNvSpPr/>
          <p:nvPr/>
        </p:nvSpPr>
        <p:spPr>
          <a:xfrm>
            <a:off x="1831848" y="2414878"/>
            <a:ext cx="192024" cy="19202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20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8513A74D-E99E-2C47-8474-F01D64B3A8C2}"/>
              </a:ext>
            </a:extLst>
          </p:cNvPr>
          <p:cNvSpPr/>
          <p:nvPr/>
        </p:nvSpPr>
        <p:spPr>
          <a:xfrm>
            <a:off x="2398776" y="2414878"/>
            <a:ext cx="192024" cy="19202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20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500AC1D4-73C4-E743-BE28-4D8CA2A1E0EB}"/>
              </a:ext>
            </a:extLst>
          </p:cNvPr>
          <p:cNvSpPr/>
          <p:nvPr/>
        </p:nvSpPr>
        <p:spPr>
          <a:xfrm>
            <a:off x="2963418" y="2414878"/>
            <a:ext cx="192024" cy="19202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20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2D0B5A04-C6D2-5A42-A169-967B380C607D}"/>
              </a:ext>
            </a:extLst>
          </p:cNvPr>
          <p:cNvSpPr/>
          <p:nvPr/>
        </p:nvSpPr>
        <p:spPr>
          <a:xfrm>
            <a:off x="3528060" y="2414878"/>
            <a:ext cx="192024" cy="19202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20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96F6DC44-B4F9-1740-89F9-13D211E2A6F5}"/>
              </a:ext>
            </a:extLst>
          </p:cNvPr>
          <p:cNvSpPr/>
          <p:nvPr/>
        </p:nvSpPr>
        <p:spPr>
          <a:xfrm>
            <a:off x="4092702" y="2414878"/>
            <a:ext cx="192024" cy="19202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20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A90BFDD9-E42C-D245-8701-3FFC09AA8B50}"/>
              </a:ext>
            </a:extLst>
          </p:cNvPr>
          <p:cNvSpPr/>
          <p:nvPr/>
        </p:nvSpPr>
        <p:spPr>
          <a:xfrm>
            <a:off x="1831848" y="2880222"/>
            <a:ext cx="192024" cy="19202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20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3D9CBE9C-B102-D849-A8C6-FB9F5A2EEFB9}"/>
              </a:ext>
            </a:extLst>
          </p:cNvPr>
          <p:cNvSpPr/>
          <p:nvPr/>
        </p:nvSpPr>
        <p:spPr>
          <a:xfrm>
            <a:off x="2398776" y="2880222"/>
            <a:ext cx="192024" cy="19202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20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BCD8B43A-83C7-AD45-99DC-251C3101F4A8}"/>
              </a:ext>
            </a:extLst>
          </p:cNvPr>
          <p:cNvSpPr/>
          <p:nvPr/>
        </p:nvSpPr>
        <p:spPr>
          <a:xfrm>
            <a:off x="2963418" y="2880222"/>
            <a:ext cx="192024" cy="19202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20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545BE030-8162-5643-ABC3-BE2EA3439BFA}"/>
              </a:ext>
            </a:extLst>
          </p:cNvPr>
          <p:cNvSpPr/>
          <p:nvPr/>
        </p:nvSpPr>
        <p:spPr>
          <a:xfrm>
            <a:off x="3528060" y="2880222"/>
            <a:ext cx="192024" cy="19202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20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E000D695-E24F-6D44-9AE8-36565D127A4F}"/>
              </a:ext>
            </a:extLst>
          </p:cNvPr>
          <p:cNvSpPr/>
          <p:nvPr/>
        </p:nvSpPr>
        <p:spPr>
          <a:xfrm>
            <a:off x="4092702" y="2880222"/>
            <a:ext cx="192024" cy="19202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20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CFEE7C83-63C6-3C4E-8655-EFE9AE5BA134}"/>
              </a:ext>
            </a:extLst>
          </p:cNvPr>
          <p:cNvSpPr/>
          <p:nvPr/>
        </p:nvSpPr>
        <p:spPr>
          <a:xfrm>
            <a:off x="1831848" y="3345566"/>
            <a:ext cx="192024" cy="19202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20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124EA7A9-4842-D147-B76E-024A8BFEC85E}"/>
              </a:ext>
            </a:extLst>
          </p:cNvPr>
          <p:cNvSpPr/>
          <p:nvPr/>
        </p:nvSpPr>
        <p:spPr>
          <a:xfrm>
            <a:off x="2398776" y="3345566"/>
            <a:ext cx="192024" cy="19202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20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E6D464C0-CFF0-294F-9F7F-BBF30BCD8DAB}"/>
              </a:ext>
            </a:extLst>
          </p:cNvPr>
          <p:cNvSpPr/>
          <p:nvPr/>
        </p:nvSpPr>
        <p:spPr>
          <a:xfrm>
            <a:off x="2963418" y="3345566"/>
            <a:ext cx="192024" cy="19202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20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95FE05BE-5367-934D-8930-195740E3837B}"/>
              </a:ext>
            </a:extLst>
          </p:cNvPr>
          <p:cNvSpPr/>
          <p:nvPr/>
        </p:nvSpPr>
        <p:spPr>
          <a:xfrm>
            <a:off x="3528060" y="3345566"/>
            <a:ext cx="192024" cy="19202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20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015AAA3A-D9A6-0B48-9DE2-4A9C756269D0}"/>
              </a:ext>
            </a:extLst>
          </p:cNvPr>
          <p:cNvSpPr/>
          <p:nvPr/>
        </p:nvSpPr>
        <p:spPr>
          <a:xfrm>
            <a:off x="4092702" y="3345566"/>
            <a:ext cx="192024" cy="19202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20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E8B92D3D-1C20-0B43-9DAB-F840B28C0BF9}"/>
              </a:ext>
            </a:extLst>
          </p:cNvPr>
          <p:cNvSpPr/>
          <p:nvPr/>
        </p:nvSpPr>
        <p:spPr>
          <a:xfrm>
            <a:off x="1831848" y="3810910"/>
            <a:ext cx="192024" cy="19202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20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3D07C5DF-1B32-5047-B4DE-BA2C3A12ECF6}"/>
              </a:ext>
            </a:extLst>
          </p:cNvPr>
          <p:cNvSpPr/>
          <p:nvPr/>
        </p:nvSpPr>
        <p:spPr>
          <a:xfrm>
            <a:off x="2398776" y="3810910"/>
            <a:ext cx="192024" cy="19202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20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0555976E-A13F-1D4F-B940-00554948A4EC}"/>
              </a:ext>
            </a:extLst>
          </p:cNvPr>
          <p:cNvSpPr/>
          <p:nvPr/>
        </p:nvSpPr>
        <p:spPr>
          <a:xfrm>
            <a:off x="2963418" y="3810910"/>
            <a:ext cx="192024" cy="19202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20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9AC108CE-5B9A-6B42-820E-EDC6B615DE09}"/>
              </a:ext>
            </a:extLst>
          </p:cNvPr>
          <p:cNvSpPr/>
          <p:nvPr/>
        </p:nvSpPr>
        <p:spPr>
          <a:xfrm>
            <a:off x="3528060" y="3810910"/>
            <a:ext cx="192024" cy="19202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20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B3382A95-ABB1-FB4C-8525-47996530CE74}"/>
              </a:ext>
            </a:extLst>
          </p:cNvPr>
          <p:cNvSpPr/>
          <p:nvPr/>
        </p:nvSpPr>
        <p:spPr>
          <a:xfrm>
            <a:off x="4092702" y="3810910"/>
            <a:ext cx="192024" cy="19202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20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C7B98EE1-01C5-9340-B3FE-C7FC82012EAD}"/>
              </a:ext>
            </a:extLst>
          </p:cNvPr>
          <p:cNvSpPr/>
          <p:nvPr/>
        </p:nvSpPr>
        <p:spPr>
          <a:xfrm>
            <a:off x="1262634" y="2414878"/>
            <a:ext cx="192024" cy="19202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20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C91E02B7-75FA-3446-BFCE-22AEB0D8A0CF}"/>
              </a:ext>
            </a:extLst>
          </p:cNvPr>
          <p:cNvSpPr/>
          <p:nvPr/>
        </p:nvSpPr>
        <p:spPr>
          <a:xfrm>
            <a:off x="1262634" y="2880222"/>
            <a:ext cx="192024" cy="19202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20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AB38C5C1-6A62-C34A-99B4-3F1B2D61D104}"/>
              </a:ext>
            </a:extLst>
          </p:cNvPr>
          <p:cNvSpPr/>
          <p:nvPr/>
        </p:nvSpPr>
        <p:spPr>
          <a:xfrm>
            <a:off x="1262634" y="3345566"/>
            <a:ext cx="192024" cy="19202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20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B2CCC870-C66B-9E4E-BDC0-0B00846C58ED}"/>
              </a:ext>
            </a:extLst>
          </p:cNvPr>
          <p:cNvSpPr/>
          <p:nvPr/>
        </p:nvSpPr>
        <p:spPr>
          <a:xfrm>
            <a:off x="1262634" y="3810910"/>
            <a:ext cx="192024" cy="19202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20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B48C5888-7750-8D41-A885-32589068FC0A}"/>
              </a:ext>
            </a:extLst>
          </p:cNvPr>
          <p:cNvSpPr/>
          <p:nvPr/>
        </p:nvSpPr>
        <p:spPr>
          <a:xfrm>
            <a:off x="5176268" y="2396590"/>
            <a:ext cx="192024" cy="192024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</a:rPr>
              <a:t>P</a:t>
            </a: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8D1927C2-C3F3-304A-930F-D95073723CE4}"/>
              </a:ext>
            </a:extLst>
          </p:cNvPr>
          <p:cNvSpPr/>
          <p:nvPr/>
        </p:nvSpPr>
        <p:spPr>
          <a:xfrm>
            <a:off x="5743196" y="2396590"/>
            <a:ext cx="192024" cy="192024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</a:rPr>
              <a:t>P</a:t>
            </a: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B0D82084-E494-6747-BA26-A278DCE4B746}"/>
              </a:ext>
            </a:extLst>
          </p:cNvPr>
          <p:cNvSpPr/>
          <p:nvPr/>
        </p:nvSpPr>
        <p:spPr>
          <a:xfrm>
            <a:off x="6307838" y="2396590"/>
            <a:ext cx="192024" cy="192024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</a:rPr>
              <a:t>P</a:t>
            </a: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83F19760-BA0D-D846-959F-B65F6713E39C}"/>
              </a:ext>
            </a:extLst>
          </p:cNvPr>
          <p:cNvSpPr/>
          <p:nvPr/>
        </p:nvSpPr>
        <p:spPr>
          <a:xfrm>
            <a:off x="6872480" y="2396590"/>
            <a:ext cx="192024" cy="192024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</a:rPr>
              <a:t>P</a:t>
            </a: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AE451263-5945-924A-BA43-79DB64035357}"/>
              </a:ext>
            </a:extLst>
          </p:cNvPr>
          <p:cNvSpPr/>
          <p:nvPr/>
        </p:nvSpPr>
        <p:spPr>
          <a:xfrm>
            <a:off x="7437122" y="2396590"/>
            <a:ext cx="192024" cy="192024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</a:rPr>
              <a:t>P</a:t>
            </a: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1ADA4029-B0C5-5741-8D27-5166D75230EA}"/>
              </a:ext>
            </a:extLst>
          </p:cNvPr>
          <p:cNvSpPr/>
          <p:nvPr/>
        </p:nvSpPr>
        <p:spPr>
          <a:xfrm>
            <a:off x="5176268" y="2861934"/>
            <a:ext cx="192024" cy="192024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</a:rPr>
              <a:t>P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AF494B15-823C-7F46-B8B4-8A168A075E37}"/>
              </a:ext>
            </a:extLst>
          </p:cNvPr>
          <p:cNvSpPr/>
          <p:nvPr/>
        </p:nvSpPr>
        <p:spPr>
          <a:xfrm>
            <a:off x="5743196" y="2861934"/>
            <a:ext cx="192024" cy="192024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</a:rPr>
              <a:t>P</a:t>
            </a: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3D5C6A38-245C-D048-9E40-A6D5E4E97A23}"/>
              </a:ext>
            </a:extLst>
          </p:cNvPr>
          <p:cNvSpPr/>
          <p:nvPr/>
        </p:nvSpPr>
        <p:spPr>
          <a:xfrm>
            <a:off x="6307838" y="2861934"/>
            <a:ext cx="192024" cy="192024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</a:rPr>
              <a:t>P</a:t>
            </a: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2BA3E87B-CED7-E046-AAFD-705C3C65604A}"/>
              </a:ext>
            </a:extLst>
          </p:cNvPr>
          <p:cNvSpPr/>
          <p:nvPr/>
        </p:nvSpPr>
        <p:spPr>
          <a:xfrm>
            <a:off x="6872480" y="2861934"/>
            <a:ext cx="192024" cy="192024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</a:rPr>
              <a:t>P</a:t>
            </a: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700C5722-1B0D-6D4B-84BC-8A1660204CB8}"/>
              </a:ext>
            </a:extLst>
          </p:cNvPr>
          <p:cNvSpPr/>
          <p:nvPr/>
        </p:nvSpPr>
        <p:spPr>
          <a:xfrm>
            <a:off x="7437122" y="2861934"/>
            <a:ext cx="192024" cy="192024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</a:rPr>
              <a:t>P</a:t>
            </a: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D12A9879-02CE-4645-A259-8DF6A5879422}"/>
              </a:ext>
            </a:extLst>
          </p:cNvPr>
          <p:cNvSpPr/>
          <p:nvPr/>
        </p:nvSpPr>
        <p:spPr>
          <a:xfrm>
            <a:off x="5176268" y="3327278"/>
            <a:ext cx="192024" cy="192024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</a:rPr>
              <a:t>P</a:t>
            </a: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90E2AD54-7D79-4141-9861-EF8AECCDA744}"/>
              </a:ext>
            </a:extLst>
          </p:cNvPr>
          <p:cNvSpPr/>
          <p:nvPr/>
        </p:nvSpPr>
        <p:spPr>
          <a:xfrm>
            <a:off x="5743196" y="3327278"/>
            <a:ext cx="192024" cy="192024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</a:rPr>
              <a:t>P</a:t>
            </a: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7B2CA0DE-2AF1-D947-8602-A858EF9322E8}"/>
              </a:ext>
            </a:extLst>
          </p:cNvPr>
          <p:cNvSpPr/>
          <p:nvPr/>
        </p:nvSpPr>
        <p:spPr>
          <a:xfrm>
            <a:off x="6307838" y="3327278"/>
            <a:ext cx="192024" cy="192024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</a:rPr>
              <a:t>P</a:t>
            </a: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182A1A2B-0C18-A644-9290-0074F5A3633B}"/>
              </a:ext>
            </a:extLst>
          </p:cNvPr>
          <p:cNvSpPr/>
          <p:nvPr/>
        </p:nvSpPr>
        <p:spPr>
          <a:xfrm>
            <a:off x="6872480" y="3327278"/>
            <a:ext cx="192024" cy="192024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</a:rPr>
              <a:t>P</a:t>
            </a: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0D764AF5-B2EE-2344-9301-CB7EA99F566D}"/>
              </a:ext>
            </a:extLst>
          </p:cNvPr>
          <p:cNvSpPr/>
          <p:nvPr/>
        </p:nvSpPr>
        <p:spPr>
          <a:xfrm>
            <a:off x="7437122" y="3327278"/>
            <a:ext cx="192024" cy="192024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</a:rPr>
              <a:t>P</a:t>
            </a: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1FC8C1B5-15A4-414F-AC82-9D85A3F5E6A8}"/>
              </a:ext>
            </a:extLst>
          </p:cNvPr>
          <p:cNvSpPr/>
          <p:nvPr/>
        </p:nvSpPr>
        <p:spPr>
          <a:xfrm>
            <a:off x="5176268" y="3792622"/>
            <a:ext cx="192024" cy="192024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</a:rPr>
              <a:t>P</a:t>
            </a: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AB80547F-B5B7-A545-86B9-7C768BF4C696}"/>
              </a:ext>
            </a:extLst>
          </p:cNvPr>
          <p:cNvSpPr/>
          <p:nvPr/>
        </p:nvSpPr>
        <p:spPr>
          <a:xfrm>
            <a:off x="5743196" y="3792622"/>
            <a:ext cx="192024" cy="192024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</a:rPr>
              <a:t>P</a:t>
            </a: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4DCBEFDA-6669-3F47-B852-BA967A03A677}"/>
              </a:ext>
            </a:extLst>
          </p:cNvPr>
          <p:cNvSpPr/>
          <p:nvPr/>
        </p:nvSpPr>
        <p:spPr>
          <a:xfrm>
            <a:off x="6307838" y="3792622"/>
            <a:ext cx="192024" cy="192024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</a:rPr>
              <a:t>P</a:t>
            </a: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67D07AB9-EF59-D44D-AED3-8EFD1D88F827}"/>
              </a:ext>
            </a:extLst>
          </p:cNvPr>
          <p:cNvSpPr/>
          <p:nvPr/>
        </p:nvSpPr>
        <p:spPr>
          <a:xfrm>
            <a:off x="6872480" y="3792622"/>
            <a:ext cx="192024" cy="192024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</a:rPr>
              <a:t>P</a:t>
            </a: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5B9D9BAD-48AE-594A-B6A9-CAAD08268D71}"/>
              </a:ext>
            </a:extLst>
          </p:cNvPr>
          <p:cNvSpPr/>
          <p:nvPr/>
        </p:nvSpPr>
        <p:spPr>
          <a:xfrm>
            <a:off x="7437122" y="3792622"/>
            <a:ext cx="192024" cy="192024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</a:rPr>
              <a:t>P</a:t>
            </a: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642A31B4-4E8D-464A-B6AB-099A1D9D316D}"/>
              </a:ext>
            </a:extLst>
          </p:cNvPr>
          <p:cNvSpPr/>
          <p:nvPr/>
        </p:nvSpPr>
        <p:spPr>
          <a:xfrm>
            <a:off x="4607054" y="2396590"/>
            <a:ext cx="192024" cy="192024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</a:rPr>
              <a:t>P</a:t>
            </a: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EA9E6376-133F-C24E-9C93-287B2A54150B}"/>
              </a:ext>
            </a:extLst>
          </p:cNvPr>
          <p:cNvSpPr/>
          <p:nvPr/>
        </p:nvSpPr>
        <p:spPr>
          <a:xfrm>
            <a:off x="4607054" y="2861934"/>
            <a:ext cx="192024" cy="192024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</a:rPr>
              <a:t>P</a:t>
            </a: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D3913C08-602C-A043-A9EF-B3056CE16F00}"/>
              </a:ext>
            </a:extLst>
          </p:cNvPr>
          <p:cNvSpPr/>
          <p:nvPr/>
        </p:nvSpPr>
        <p:spPr>
          <a:xfrm>
            <a:off x="4607054" y="3327278"/>
            <a:ext cx="192024" cy="192024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</a:rPr>
              <a:t>P</a:t>
            </a: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C63E8214-6504-0941-8DF7-15DC250EFE8C}"/>
              </a:ext>
            </a:extLst>
          </p:cNvPr>
          <p:cNvSpPr/>
          <p:nvPr/>
        </p:nvSpPr>
        <p:spPr>
          <a:xfrm>
            <a:off x="4607054" y="3792622"/>
            <a:ext cx="192024" cy="192024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</a:rPr>
              <a:t>P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6BB87D14-DDCB-C84B-A176-639BA4F6BD53}"/>
              </a:ext>
            </a:extLst>
          </p:cNvPr>
          <p:cNvSpPr txBox="1"/>
          <p:nvPr/>
        </p:nvSpPr>
        <p:spPr>
          <a:xfrm>
            <a:off x="4562856" y="1586277"/>
            <a:ext cx="560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(+)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BF23CC10-65CB-BE41-8249-86F1A1D26B76}"/>
              </a:ext>
            </a:extLst>
          </p:cNvPr>
          <p:cNvSpPr txBox="1"/>
          <p:nvPr/>
        </p:nvSpPr>
        <p:spPr>
          <a:xfrm>
            <a:off x="4004691" y="1590987"/>
            <a:ext cx="560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>
                <a:solidFill>
                  <a:srgbClr val="FFC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(-)</a:t>
            </a:r>
          </a:p>
        </p:txBody>
      </p:sp>
      <p:sp>
        <p:nvSpPr>
          <p:cNvPr id="90" name="Rounded Rectangle 89">
            <a:extLst>
              <a:ext uri="{FF2B5EF4-FFF2-40B4-BE49-F238E27FC236}">
                <a16:creationId xmlns:a16="http://schemas.microsoft.com/office/drawing/2014/main" id="{B6CC347D-7A3A-784D-AB22-AE5E5A457A11}"/>
              </a:ext>
            </a:extLst>
          </p:cNvPr>
          <p:cNvSpPr/>
          <p:nvPr/>
        </p:nvSpPr>
        <p:spPr>
          <a:xfrm>
            <a:off x="4607054" y="1984248"/>
            <a:ext cx="919736" cy="2018686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91" name="Rounded Rectangle 90">
            <a:extLst>
              <a:ext uri="{FF2B5EF4-FFF2-40B4-BE49-F238E27FC236}">
                <a16:creationId xmlns:a16="http://schemas.microsoft.com/office/drawing/2014/main" id="{2DBFFFB5-BED7-BD46-94CA-DEE87C6E4320}"/>
              </a:ext>
            </a:extLst>
          </p:cNvPr>
          <p:cNvSpPr/>
          <p:nvPr/>
        </p:nvSpPr>
        <p:spPr>
          <a:xfrm>
            <a:off x="3425954" y="1984248"/>
            <a:ext cx="1072136" cy="2018686"/>
          </a:xfrm>
          <a:prstGeom prst="roundRect">
            <a:avLst/>
          </a:prstGeom>
          <a:solidFill>
            <a:srgbClr val="FFC000">
              <a:alpha val="3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B186BA45-22B7-864D-891E-AAA05D2894E4}"/>
              </a:ext>
            </a:extLst>
          </p:cNvPr>
          <p:cNvSpPr txBox="1"/>
          <p:nvPr/>
        </p:nvSpPr>
        <p:spPr>
          <a:xfrm>
            <a:off x="1799844" y="4188814"/>
            <a:ext cx="1129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/>
              <a:t>neutral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7FDB1E9E-899E-EA4E-B385-6DF14497A0CD}"/>
              </a:ext>
            </a:extLst>
          </p:cNvPr>
          <p:cNvSpPr txBox="1"/>
          <p:nvPr/>
        </p:nvSpPr>
        <p:spPr>
          <a:xfrm>
            <a:off x="5935220" y="4192462"/>
            <a:ext cx="1129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/>
              <a:t>neutral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F903DF9C-8D7A-324E-8C45-25DAA34C1DA5}"/>
              </a:ext>
            </a:extLst>
          </p:cNvPr>
          <p:cNvSpPr txBox="1"/>
          <p:nvPr/>
        </p:nvSpPr>
        <p:spPr>
          <a:xfrm>
            <a:off x="3427856" y="1130491"/>
            <a:ext cx="2251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KR" b="1"/>
              <a:t>Depletion region</a:t>
            </a:r>
          </a:p>
        </p:txBody>
      </p: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116DC2F9-0859-7D42-A38B-E833C2491952}"/>
              </a:ext>
            </a:extLst>
          </p:cNvPr>
          <p:cNvCxnSpPr/>
          <p:nvPr/>
        </p:nvCxnSpPr>
        <p:spPr>
          <a:xfrm>
            <a:off x="5565646" y="1969463"/>
            <a:ext cx="9144" cy="2048256"/>
          </a:xfrm>
          <a:prstGeom prst="line">
            <a:avLst/>
          </a:prstGeom>
          <a:ln w="508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933E1B20-F709-124B-BDA2-99321F98ABB1}"/>
              </a:ext>
            </a:extLst>
          </p:cNvPr>
          <p:cNvCxnSpPr/>
          <p:nvPr/>
        </p:nvCxnSpPr>
        <p:spPr>
          <a:xfrm>
            <a:off x="3348996" y="1969463"/>
            <a:ext cx="9144" cy="2048256"/>
          </a:xfrm>
          <a:prstGeom prst="line">
            <a:avLst/>
          </a:prstGeom>
          <a:ln w="508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142EB8FA-1E46-A74F-AC72-7650CA2641E0}"/>
              </a:ext>
            </a:extLst>
          </p:cNvPr>
          <p:cNvCxnSpPr/>
          <p:nvPr/>
        </p:nvCxnSpPr>
        <p:spPr>
          <a:xfrm>
            <a:off x="361008" y="3072246"/>
            <a:ext cx="891720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3068B58F-9E3E-9644-A452-9F7B070DBA61}"/>
              </a:ext>
            </a:extLst>
          </p:cNvPr>
          <p:cNvSpPr txBox="1"/>
          <p:nvPr/>
        </p:nvSpPr>
        <p:spPr>
          <a:xfrm>
            <a:off x="9170676" y="2399746"/>
            <a:ext cx="6960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sz="3600" b="1"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</a:p>
        </p:txBody>
      </p: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C3A42115-B807-944F-ACF2-80C3010FC562}"/>
              </a:ext>
            </a:extLst>
          </p:cNvPr>
          <p:cNvCxnSpPr/>
          <p:nvPr/>
        </p:nvCxnSpPr>
        <p:spPr>
          <a:xfrm>
            <a:off x="9098119" y="2983423"/>
            <a:ext cx="891720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576A188F-6008-744B-94E1-E287F29C694B}"/>
              </a:ext>
            </a:extLst>
          </p:cNvPr>
          <p:cNvCxnSpPr/>
          <p:nvPr/>
        </p:nvCxnSpPr>
        <p:spPr>
          <a:xfrm>
            <a:off x="361008" y="2722912"/>
            <a:ext cx="0" cy="654796"/>
          </a:xfrm>
          <a:prstGeom prst="line">
            <a:avLst/>
          </a:prstGeom>
          <a:ln w="381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49E11622-F863-9543-819C-EE3D5D63F5EB}"/>
              </a:ext>
            </a:extLst>
          </p:cNvPr>
          <p:cNvCxnSpPr>
            <a:cxnSpLocks/>
          </p:cNvCxnSpPr>
          <p:nvPr/>
        </p:nvCxnSpPr>
        <p:spPr>
          <a:xfrm>
            <a:off x="257376" y="2859613"/>
            <a:ext cx="0" cy="425265"/>
          </a:xfrm>
          <a:prstGeom prst="line">
            <a:avLst/>
          </a:prstGeom>
          <a:ln w="381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99108DFB-72B2-1842-9A47-430189164B03}"/>
              </a:ext>
            </a:extLst>
          </p:cNvPr>
          <p:cNvCxnSpPr>
            <a:cxnSpLocks/>
          </p:cNvCxnSpPr>
          <p:nvPr/>
        </p:nvCxnSpPr>
        <p:spPr>
          <a:xfrm>
            <a:off x="135456" y="3006421"/>
            <a:ext cx="0" cy="166340"/>
          </a:xfrm>
          <a:prstGeom prst="line">
            <a:avLst/>
          </a:prstGeom>
          <a:ln w="381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Rectangle 113">
            <a:extLst>
              <a:ext uri="{FF2B5EF4-FFF2-40B4-BE49-F238E27FC236}">
                <a16:creationId xmlns:a16="http://schemas.microsoft.com/office/drawing/2014/main" id="{D576B872-7831-6944-A2F6-C11BD75A1ABF}"/>
              </a:ext>
            </a:extLst>
          </p:cNvPr>
          <p:cNvSpPr/>
          <p:nvPr/>
        </p:nvSpPr>
        <p:spPr>
          <a:xfrm>
            <a:off x="8862141" y="1942962"/>
            <a:ext cx="237583" cy="222199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A4CCDA60-0DE7-5E42-BC52-B512BBC375E7}"/>
              </a:ext>
            </a:extLst>
          </p:cNvPr>
          <p:cNvSpPr txBox="1"/>
          <p:nvPr/>
        </p:nvSpPr>
        <p:spPr>
          <a:xfrm>
            <a:off x="8979410" y="1499823"/>
            <a:ext cx="760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/>
              <a:t>Metal</a:t>
            </a: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8D32CE1E-4185-9444-A3D6-E22959104543}"/>
              </a:ext>
            </a:extLst>
          </p:cNvPr>
          <p:cNvSpPr/>
          <p:nvPr/>
        </p:nvSpPr>
        <p:spPr>
          <a:xfrm>
            <a:off x="7964263" y="1937321"/>
            <a:ext cx="790436" cy="2221992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AF7F3411-7143-4E4F-B55D-0BCECE7D26FB}"/>
              </a:ext>
            </a:extLst>
          </p:cNvPr>
          <p:cNvSpPr txBox="1"/>
          <p:nvPr/>
        </p:nvSpPr>
        <p:spPr>
          <a:xfrm>
            <a:off x="7841394" y="1352546"/>
            <a:ext cx="10207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KR" sz="1600"/>
              <a:t>insulator</a:t>
            </a:r>
          </a:p>
          <a:p>
            <a:pPr algn="ctr"/>
            <a:r>
              <a:rPr lang="en-KR" sz="1600"/>
              <a:t>(SiO</a:t>
            </a:r>
            <a:r>
              <a:rPr lang="en-KR" sz="1600" baseline="-25000"/>
              <a:t>2</a:t>
            </a:r>
            <a:r>
              <a:rPr lang="en-KR" sz="1600"/>
              <a:t>)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809F7FA6-D9FD-2C4A-9169-1A5769ADAC40}"/>
              </a:ext>
            </a:extLst>
          </p:cNvPr>
          <p:cNvSpPr txBox="1"/>
          <p:nvPr/>
        </p:nvSpPr>
        <p:spPr>
          <a:xfrm>
            <a:off x="8398371" y="4001362"/>
            <a:ext cx="6960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sz="3600" b="1"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407EC547-D1CD-C248-82D6-A8096CF7A96B}"/>
              </a:ext>
            </a:extLst>
          </p:cNvPr>
          <p:cNvSpPr txBox="1"/>
          <p:nvPr/>
        </p:nvSpPr>
        <p:spPr>
          <a:xfrm>
            <a:off x="7893311" y="4032504"/>
            <a:ext cx="6960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sz="3600" b="1"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</a:p>
        </p:txBody>
      </p: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5BA4FB06-6599-7D40-9D01-F93BC6C9F70A}"/>
              </a:ext>
            </a:extLst>
          </p:cNvPr>
          <p:cNvCxnSpPr/>
          <p:nvPr/>
        </p:nvCxnSpPr>
        <p:spPr>
          <a:xfrm>
            <a:off x="1179576" y="6199632"/>
            <a:ext cx="779983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12813A70-1D54-164E-95C9-1B79D3319D2D}"/>
              </a:ext>
            </a:extLst>
          </p:cNvPr>
          <p:cNvCxnSpPr>
            <a:cxnSpLocks/>
          </p:cNvCxnSpPr>
          <p:nvPr/>
        </p:nvCxnSpPr>
        <p:spPr>
          <a:xfrm flipV="1">
            <a:off x="1179576" y="4526435"/>
            <a:ext cx="0" cy="167319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>
            <a:extLst>
              <a:ext uri="{FF2B5EF4-FFF2-40B4-BE49-F238E27FC236}">
                <a16:creationId xmlns:a16="http://schemas.microsoft.com/office/drawing/2014/main" id="{3B69CBDE-8642-5C40-9429-D1204ED267E5}"/>
              </a:ext>
            </a:extLst>
          </p:cNvPr>
          <p:cNvSpPr txBox="1"/>
          <p:nvPr/>
        </p:nvSpPr>
        <p:spPr>
          <a:xfrm>
            <a:off x="135456" y="4434840"/>
            <a:ext cx="12384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/>
              <a:t>electric</a:t>
            </a:r>
          </a:p>
          <a:p>
            <a:r>
              <a:rPr lang="en-KR"/>
              <a:t>potential</a:t>
            </a:r>
          </a:p>
        </p:txBody>
      </p:sp>
      <p:sp>
        <p:nvSpPr>
          <p:cNvPr id="105" name="Freeform 104">
            <a:extLst>
              <a:ext uri="{FF2B5EF4-FFF2-40B4-BE49-F238E27FC236}">
                <a16:creationId xmlns:a16="http://schemas.microsoft.com/office/drawing/2014/main" id="{45DA8BF9-0310-A849-9559-F2526B76B3A1}"/>
              </a:ext>
            </a:extLst>
          </p:cNvPr>
          <p:cNvSpPr/>
          <p:nvPr/>
        </p:nvSpPr>
        <p:spPr>
          <a:xfrm>
            <a:off x="2231136" y="4891710"/>
            <a:ext cx="5111496" cy="1198194"/>
          </a:xfrm>
          <a:custGeom>
            <a:avLst/>
            <a:gdLst>
              <a:gd name="connsiteX0" fmla="*/ 0 w 5111496"/>
              <a:gd name="connsiteY0" fmla="*/ 1097610 h 1198194"/>
              <a:gd name="connsiteX1" fmla="*/ 1289304 w 5111496"/>
              <a:gd name="connsiteY1" fmla="*/ 1061034 h 1198194"/>
              <a:gd name="connsiteX2" fmla="*/ 1901952 w 5111496"/>
              <a:gd name="connsiteY2" fmla="*/ 805002 h 1198194"/>
              <a:gd name="connsiteX3" fmla="*/ 2551176 w 5111496"/>
              <a:gd name="connsiteY3" fmla="*/ 183210 h 1198194"/>
              <a:gd name="connsiteX4" fmla="*/ 2944368 w 5111496"/>
              <a:gd name="connsiteY4" fmla="*/ 330 h 1198194"/>
              <a:gd name="connsiteX5" fmla="*/ 3319272 w 5111496"/>
              <a:gd name="connsiteY5" fmla="*/ 146634 h 1198194"/>
              <a:gd name="connsiteX6" fmla="*/ 3849624 w 5111496"/>
              <a:gd name="connsiteY6" fmla="*/ 439242 h 1198194"/>
              <a:gd name="connsiteX7" fmla="*/ 5111496 w 5111496"/>
              <a:gd name="connsiteY7" fmla="*/ 1198194 h 1198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111496" h="1198194">
                <a:moveTo>
                  <a:pt x="0" y="1097610"/>
                </a:moveTo>
                <a:cubicBezTo>
                  <a:pt x="486156" y="1103706"/>
                  <a:pt x="972312" y="1109802"/>
                  <a:pt x="1289304" y="1061034"/>
                </a:cubicBezTo>
                <a:cubicBezTo>
                  <a:pt x="1606296" y="1012266"/>
                  <a:pt x="1691640" y="951306"/>
                  <a:pt x="1901952" y="805002"/>
                </a:cubicBezTo>
                <a:cubicBezTo>
                  <a:pt x="2112264" y="658698"/>
                  <a:pt x="2377440" y="317322"/>
                  <a:pt x="2551176" y="183210"/>
                </a:cubicBezTo>
                <a:cubicBezTo>
                  <a:pt x="2724912" y="49098"/>
                  <a:pt x="2816352" y="6426"/>
                  <a:pt x="2944368" y="330"/>
                </a:cubicBezTo>
                <a:cubicBezTo>
                  <a:pt x="3072384" y="-5766"/>
                  <a:pt x="3168396" y="73482"/>
                  <a:pt x="3319272" y="146634"/>
                </a:cubicBezTo>
                <a:cubicBezTo>
                  <a:pt x="3470148" y="219786"/>
                  <a:pt x="3550920" y="263982"/>
                  <a:pt x="3849624" y="439242"/>
                </a:cubicBezTo>
                <a:cubicBezTo>
                  <a:pt x="4148328" y="614502"/>
                  <a:pt x="4629912" y="906348"/>
                  <a:pt x="5111496" y="1198194"/>
                </a:cubicBezTo>
              </a:path>
            </a:pathLst>
          </a:custGeom>
          <a:noFill/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" name="Lightning Bolt 1">
            <a:extLst>
              <a:ext uri="{FF2B5EF4-FFF2-40B4-BE49-F238E27FC236}">
                <a16:creationId xmlns:a16="http://schemas.microsoft.com/office/drawing/2014/main" id="{B0C26303-9F7D-5741-B637-3E4EA1BB6923}"/>
              </a:ext>
            </a:extLst>
          </p:cNvPr>
          <p:cNvSpPr/>
          <p:nvPr/>
        </p:nvSpPr>
        <p:spPr>
          <a:xfrm flipH="1">
            <a:off x="6449189" y="1546638"/>
            <a:ext cx="846582" cy="846582"/>
          </a:xfrm>
          <a:prstGeom prst="lightningBol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b="1">
                <a:solidFill>
                  <a:schemeClr val="tx1"/>
                </a:solidFill>
                <a:latin typeface="+mj-lt"/>
              </a:rPr>
              <a:t>γ</a:t>
            </a:r>
            <a:endParaRPr lang="en-KR" b="1">
              <a:solidFill>
                <a:schemeClr val="tx1"/>
              </a:solidFill>
              <a:latin typeface="+mj-lt"/>
            </a:endParaRPr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E1391B31-0DDF-EE43-8FEC-0FAE2B44692C}"/>
              </a:ext>
            </a:extLst>
          </p:cNvPr>
          <p:cNvSpPr/>
          <p:nvPr/>
        </p:nvSpPr>
        <p:spPr>
          <a:xfrm>
            <a:off x="6040512" y="2257568"/>
            <a:ext cx="192024" cy="192024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</a:rPr>
              <a:t>-</a:t>
            </a:r>
          </a:p>
        </p:txBody>
      </p: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7E263ABE-50D2-4F42-8E39-C09BBB465993}"/>
              </a:ext>
            </a:extLst>
          </p:cNvPr>
          <p:cNvCxnSpPr>
            <a:stCxn id="113" idx="2"/>
          </p:cNvCxnSpPr>
          <p:nvPr/>
        </p:nvCxnSpPr>
        <p:spPr>
          <a:xfrm flipH="1">
            <a:off x="5176268" y="2353580"/>
            <a:ext cx="864244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54D39C5B-841A-AC4B-8C94-BF260966E2E8}"/>
              </a:ext>
            </a:extLst>
          </p:cNvPr>
          <p:cNvCxnSpPr/>
          <p:nvPr/>
        </p:nvCxnSpPr>
        <p:spPr>
          <a:xfrm>
            <a:off x="5122926" y="2217420"/>
            <a:ext cx="0" cy="3630168"/>
          </a:xfrm>
          <a:prstGeom prst="line">
            <a:avLst/>
          </a:prstGeom>
          <a:ln w="254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Oval 119">
            <a:extLst>
              <a:ext uri="{FF2B5EF4-FFF2-40B4-BE49-F238E27FC236}">
                <a16:creationId xmlns:a16="http://schemas.microsoft.com/office/drawing/2014/main" id="{C4A2F3F0-2AE1-664A-BDEE-E5F4C8581025}"/>
              </a:ext>
            </a:extLst>
          </p:cNvPr>
          <p:cNvSpPr/>
          <p:nvPr/>
        </p:nvSpPr>
        <p:spPr>
          <a:xfrm>
            <a:off x="2717684" y="2236363"/>
            <a:ext cx="192024" cy="192024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10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121" name="Lightning Bolt 120">
            <a:extLst>
              <a:ext uri="{FF2B5EF4-FFF2-40B4-BE49-F238E27FC236}">
                <a16:creationId xmlns:a16="http://schemas.microsoft.com/office/drawing/2014/main" id="{847237F4-7F11-D248-888D-8562CAD4DC63}"/>
              </a:ext>
            </a:extLst>
          </p:cNvPr>
          <p:cNvSpPr/>
          <p:nvPr/>
        </p:nvSpPr>
        <p:spPr>
          <a:xfrm>
            <a:off x="1573728" y="1581912"/>
            <a:ext cx="846582" cy="846582"/>
          </a:xfrm>
          <a:prstGeom prst="lightningBol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b="1">
                <a:solidFill>
                  <a:schemeClr val="tx1"/>
                </a:solidFill>
                <a:latin typeface="+mj-lt"/>
              </a:rPr>
              <a:t>γ</a:t>
            </a:r>
            <a:endParaRPr lang="en-KR" b="1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96156BEF-329F-7942-9E15-8D991A7BFC25}"/>
              </a:ext>
            </a:extLst>
          </p:cNvPr>
          <p:cNvCxnSpPr>
            <a:cxnSpLocks/>
            <a:stCxn id="120" idx="6"/>
          </p:cNvCxnSpPr>
          <p:nvPr/>
        </p:nvCxnSpPr>
        <p:spPr>
          <a:xfrm>
            <a:off x="2909708" y="2332375"/>
            <a:ext cx="2110348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Freeform 122">
            <a:extLst>
              <a:ext uri="{FF2B5EF4-FFF2-40B4-BE49-F238E27FC236}">
                <a16:creationId xmlns:a16="http://schemas.microsoft.com/office/drawing/2014/main" id="{9E68D5C6-1F10-F942-8EE6-EA13882F4B7D}"/>
              </a:ext>
            </a:extLst>
          </p:cNvPr>
          <p:cNvSpPr/>
          <p:nvPr/>
        </p:nvSpPr>
        <p:spPr>
          <a:xfrm>
            <a:off x="2231136" y="5069141"/>
            <a:ext cx="5111496" cy="1017066"/>
          </a:xfrm>
          <a:custGeom>
            <a:avLst/>
            <a:gdLst>
              <a:gd name="connsiteX0" fmla="*/ 0 w 5111496"/>
              <a:gd name="connsiteY0" fmla="*/ 1097610 h 1198194"/>
              <a:gd name="connsiteX1" fmla="*/ 1289304 w 5111496"/>
              <a:gd name="connsiteY1" fmla="*/ 1061034 h 1198194"/>
              <a:gd name="connsiteX2" fmla="*/ 1901952 w 5111496"/>
              <a:gd name="connsiteY2" fmla="*/ 805002 h 1198194"/>
              <a:gd name="connsiteX3" fmla="*/ 2551176 w 5111496"/>
              <a:gd name="connsiteY3" fmla="*/ 183210 h 1198194"/>
              <a:gd name="connsiteX4" fmla="*/ 2944368 w 5111496"/>
              <a:gd name="connsiteY4" fmla="*/ 330 h 1198194"/>
              <a:gd name="connsiteX5" fmla="*/ 3319272 w 5111496"/>
              <a:gd name="connsiteY5" fmla="*/ 146634 h 1198194"/>
              <a:gd name="connsiteX6" fmla="*/ 3849624 w 5111496"/>
              <a:gd name="connsiteY6" fmla="*/ 439242 h 1198194"/>
              <a:gd name="connsiteX7" fmla="*/ 5111496 w 5111496"/>
              <a:gd name="connsiteY7" fmla="*/ 1198194 h 1198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111496" h="1198194">
                <a:moveTo>
                  <a:pt x="0" y="1097610"/>
                </a:moveTo>
                <a:cubicBezTo>
                  <a:pt x="486156" y="1103706"/>
                  <a:pt x="972312" y="1109802"/>
                  <a:pt x="1289304" y="1061034"/>
                </a:cubicBezTo>
                <a:cubicBezTo>
                  <a:pt x="1606296" y="1012266"/>
                  <a:pt x="1691640" y="951306"/>
                  <a:pt x="1901952" y="805002"/>
                </a:cubicBezTo>
                <a:cubicBezTo>
                  <a:pt x="2112264" y="658698"/>
                  <a:pt x="2377440" y="317322"/>
                  <a:pt x="2551176" y="183210"/>
                </a:cubicBezTo>
                <a:cubicBezTo>
                  <a:pt x="2724912" y="49098"/>
                  <a:pt x="2816352" y="6426"/>
                  <a:pt x="2944368" y="330"/>
                </a:cubicBezTo>
                <a:cubicBezTo>
                  <a:pt x="3072384" y="-5766"/>
                  <a:pt x="3168396" y="73482"/>
                  <a:pt x="3319272" y="146634"/>
                </a:cubicBezTo>
                <a:cubicBezTo>
                  <a:pt x="3470148" y="219786"/>
                  <a:pt x="3550920" y="263982"/>
                  <a:pt x="3849624" y="439242"/>
                </a:cubicBezTo>
                <a:cubicBezTo>
                  <a:pt x="4148328" y="614502"/>
                  <a:pt x="4629912" y="906348"/>
                  <a:pt x="5111496" y="1198194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2BAC73F8-54A7-304F-B00F-F7FED564A9F8}"/>
              </a:ext>
            </a:extLst>
          </p:cNvPr>
          <p:cNvSpPr txBox="1"/>
          <p:nvPr/>
        </p:nvSpPr>
        <p:spPr>
          <a:xfrm>
            <a:off x="7134033" y="5440680"/>
            <a:ext cx="45428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sz="1400"/>
              <a:t>If too many photonelectrons are collected, collecting efficiency may decrease in this simple design.</a:t>
            </a:r>
          </a:p>
        </p:txBody>
      </p:sp>
    </p:spTree>
    <p:extLst>
      <p:ext uri="{BB962C8B-B14F-4D97-AF65-F5344CB8AC3E}">
        <p14:creationId xmlns:p14="http://schemas.microsoft.com/office/powerpoint/2010/main" val="22137180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E3AADA8-DA0E-1248-B0C9-D0608FC4AB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895D3A0-B550-6246-B48F-5A02249D23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KR"/>
              <a:t>PN-junction </a:t>
            </a:r>
            <a:r>
              <a:rPr lang="en-KR">
                <a:highlight>
                  <a:srgbClr val="FFFF00"/>
                </a:highlight>
              </a:rPr>
              <a:t>in CCD</a:t>
            </a:r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6801235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C8EFB2B-FB29-E206-39DA-28F44611DC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0759291-EBC0-A9E4-B9AA-7B1C12059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5088840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B8B695A-C9F8-91A5-71B3-59E64E8293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9BFE83B-985E-B98F-E973-ECAA31703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6884539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EF88BC0-9101-58D7-47C6-23C0184029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hlinkClick r:id="rId2"/>
              </a:rPr>
              <a:t>https://www.youtube.com/watch?v=vpybs-LxmyA</a:t>
            </a:r>
            <a:r>
              <a:rPr lang="en-US"/>
              <a:t> </a:t>
            </a:r>
            <a:endParaRPr lang="en-KR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71A202E-C887-00AA-F23C-09C5B4FB9D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KR"/>
              <a:t>How CMOS works</a:t>
            </a:r>
          </a:p>
        </p:txBody>
      </p:sp>
    </p:spTree>
    <p:extLst>
      <p:ext uri="{BB962C8B-B14F-4D97-AF65-F5344CB8AC3E}">
        <p14:creationId xmlns:p14="http://schemas.microsoft.com/office/powerpoint/2010/main" val="338688448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CADB14E-B2E1-37A4-A243-74DD5F6AC1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https://www.youtube.com/watch?v=p-bcxdW1Tm8</a:t>
            </a:r>
            <a:endParaRPr lang="en-KR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AE1AB91-1FB2-7363-2284-2318DA439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K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59175A-70EA-5FD5-F462-8BB7E51882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882" y="0"/>
            <a:ext cx="98182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851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746515F-9AF0-03FB-B9D3-28CB6948EF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KR"/>
              <a:t>MOS Field-Effect Transistor </a:t>
            </a:r>
            <a:r>
              <a:rPr lang="en-US">
                <a:hlinkClick r:id="rId2"/>
              </a:rPr>
              <a:t>https://www.youtube.com/watch?v=Bfvyj88Hs_o</a:t>
            </a:r>
            <a:r>
              <a:rPr lang="en-US"/>
              <a:t> </a:t>
            </a:r>
            <a:endParaRPr lang="en-KR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6720AA2-5073-BB40-11F3-EF7E139E13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KR"/>
              <a:t>MOSFET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4DC7478-F8B6-4494-DF15-98D7FFB2DE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1228" y="3857361"/>
            <a:ext cx="3935405" cy="23991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BF7B62D-8F2D-D088-4999-3426D67AA9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59" y="3787920"/>
            <a:ext cx="4298573" cy="246856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54C7982-22BE-4DAE-6225-0F0C329E8D2E}"/>
              </a:ext>
            </a:extLst>
          </p:cNvPr>
          <p:cNvSpPr txBox="1"/>
          <p:nvPr/>
        </p:nvSpPr>
        <p:spPr>
          <a:xfrm>
            <a:off x="4451228" y="1844048"/>
            <a:ext cx="2342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/>
              <a:t>heavily doped n-type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5767D6F-AE6E-0703-CB71-FF38C622D7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446062"/>
            <a:ext cx="4298573" cy="209733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D6D8EAA-D5A9-DCDF-2A41-DE59011E80DC}"/>
              </a:ext>
            </a:extLst>
          </p:cNvPr>
          <p:cNvSpPr txBox="1"/>
          <p:nvPr/>
        </p:nvSpPr>
        <p:spPr>
          <a:xfrm>
            <a:off x="2679148" y="5411938"/>
            <a:ext cx="2342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/>
              <a:t>depl. region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7E76E87-C9B2-AEFB-D6CE-BDA068B10324}"/>
              </a:ext>
            </a:extLst>
          </p:cNvPr>
          <p:cNvSpPr txBox="1"/>
          <p:nvPr/>
        </p:nvSpPr>
        <p:spPr>
          <a:xfrm>
            <a:off x="5158652" y="5596604"/>
            <a:ext cx="17866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/>
              <a:t>channel regionv</a:t>
            </a:r>
          </a:p>
        </p:txBody>
      </p:sp>
    </p:spTree>
    <p:extLst>
      <p:ext uri="{BB962C8B-B14F-4D97-AF65-F5344CB8AC3E}">
        <p14:creationId xmlns:p14="http://schemas.microsoft.com/office/powerpoint/2010/main" val="11486170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DB93D10-1B3E-0B4D-9FF7-36DE71DE8E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KR"/>
              <a:t>See 0 - 08'18'' of this YouTube video: </a:t>
            </a:r>
            <a:r>
              <a:rPr lang="en-US">
                <a:hlinkClick r:id="rId2"/>
              </a:rPr>
              <a:t>https://youtu.be/n0SiQIaitHk</a:t>
            </a:r>
            <a:endParaRPr lang="en-US"/>
          </a:p>
          <a:p>
            <a:r>
              <a:rPr lang="en-US"/>
              <a:t>Personally I don't like the concept of charge carriers (positive hole VS negative electron), as it is rather "unnecessarily fictitious".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000E69D-9ABB-D345-BBDB-028EE1C1A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KR"/>
              <a:t>PN-junction</a:t>
            </a:r>
          </a:p>
        </p:txBody>
      </p:sp>
    </p:spTree>
    <p:extLst>
      <p:ext uri="{BB962C8B-B14F-4D97-AF65-F5344CB8AC3E}">
        <p14:creationId xmlns:p14="http://schemas.microsoft.com/office/powerpoint/2010/main" val="27905180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DB93D10-1B3E-0B4D-9FF7-36DE71DE8E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KR"/>
              <a:t>See 0 - 08'18'' of this YouTube video: </a:t>
            </a:r>
            <a:r>
              <a:rPr lang="en-US">
                <a:hlinkClick r:id="rId2"/>
              </a:rPr>
              <a:t>https://youtu.be/n0SiQIaitHk</a:t>
            </a:r>
            <a:endParaRPr lang="en-US"/>
          </a:p>
          <a:p>
            <a:r>
              <a:rPr lang="en-US"/>
              <a:t>Personally I don't like the concept of charge carriers (positive hole VS negative electron), as it is rather "unnecessarily fictitious".</a:t>
            </a:r>
          </a:p>
          <a:p>
            <a:r>
              <a:rPr lang="en-US"/>
              <a:t>Let me introduce "valence proton"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000E69D-9ABB-D345-BBDB-028EE1C1A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KR"/>
              <a:t>PN-junction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A756AC-1F36-1244-A24B-5A818E5D43B9}"/>
              </a:ext>
            </a:extLst>
          </p:cNvPr>
          <p:cNvSpPr txBox="1"/>
          <p:nvPr/>
        </p:nvSpPr>
        <p:spPr>
          <a:xfrm>
            <a:off x="673236" y="3315311"/>
            <a:ext cx="2123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KR" b="1" u="sng" baseline="30000"/>
              <a:t>14</a:t>
            </a:r>
            <a:r>
              <a:rPr lang="en-KR" b="1" u="sng"/>
              <a:t>Si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1D00800-E64C-1A47-AB1E-66EB891437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7352" y="2838834"/>
            <a:ext cx="2845039" cy="2786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1478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DB93D10-1B3E-0B4D-9FF7-36DE71DE8E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KR"/>
              <a:t>See 0 - 08'18'' of this YouTube video: </a:t>
            </a:r>
            <a:r>
              <a:rPr lang="en-US">
                <a:hlinkClick r:id="rId2"/>
              </a:rPr>
              <a:t>https://youtu.be/n0SiQIaitHk</a:t>
            </a:r>
            <a:endParaRPr lang="en-US"/>
          </a:p>
          <a:p>
            <a:r>
              <a:rPr lang="en-US"/>
              <a:t>Personally I don't like the concept of charge carriers (positive hole VS negative electron), as it is rather "unnecessarily fictitious".</a:t>
            </a:r>
          </a:p>
          <a:p>
            <a:r>
              <a:rPr lang="en-US"/>
              <a:t>Let me introduce "valence proton"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000E69D-9ABB-D345-BBDB-028EE1C1A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KR"/>
              <a:t>PN-junction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A756AC-1F36-1244-A24B-5A818E5D43B9}"/>
              </a:ext>
            </a:extLst>
          </p:cNvPr>
          <p:cNvSpPr txBox="1"/>
          <p:nvPr/>
        </p:nvSpPr>
        <p:spPr>
          <a:xfrm>
            <a:off x="673236" y="3315311"/>
            <a:ext cx="21233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KR" b="1" u="sng" baseline="30000"/>
              <a:t>14</a:t>
            </a:r>
            <a:r>
              <a:rPr lang="en-KR" b="1" u="sng"/>
              <a:t>Si</a:t>
            </a:r>
          </a:p>
          <a:p>
            <a:r>
              <a:rPr lang="en-KR">
                <a:latin typeface="Consolas" panose="020B0609020204030204" pitchFamily="49" charset="0"/>
                <a:cs typeface="Consolas" panose="020B0609020204030204" pitchFamily="49" charset="0"/>
              </a:rPr>
              <a:t>e- = 14</a:t>
            </a:r>
          </a:p>
          <a:p>
            <a:r>
              <a:rPr lang="en-KR">
                <a:latin typeface="Consolas" panose="020B0609020204030204" pitchFamily="49" charset="0"/>
                <a:cs typeface="Consolas" panose="020B0609020204030204" pitchFamily="49" charset="0"/>
              </a:rPr>
              <a:t>p+ = 14</a:t>
            </a:r>
          </a:p>
          <a:p>
            <a:r>
              <a:rPr lang="en-KR">
                <a:latin typeface="Consolas" panose="020B0609020204030204" pitchFamily="49" charset="0"/>
                <a:cs typeface="Consolas" panose="020B0609020204030204" pitchFamily="49" charset="0"/>
              </a:rPr>
              <a:t>valence e- = 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1D00800-E64C-1A47-AB1E-66EB891437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7352" y="2838834"/>
            <a:ext cx="2845039" cy="2786176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92D4BAB3-2627-674B-A486-D3F6ECE38DAC}"/>
              </a:ext>
            </a:extLst>
          </p:cNvPr>
          <p:cNvSpPr/>
          <p:nvPr/>
        </p:nvSpPr>
        <p:spPr>
          <a:xfrm>
            <a:off x="4619443" y="2838834"/>
            <a:ext cx="258792" cy="2587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D22709F-19C6-9247-88AE-40CB5A0CABF6}"/>
              </a:ext>
            </a:extLst>
          </p:cNvPr>
          <p:cNvSpPr/>
          <p:nvPr/>
        </p:nvSpPr>
        <p:spPr>
          <a:xfrm>
            <a:off x="5939283" y="4102526"/>
            <a:ext cx="258792" cy="2587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AD7CB89-96F8-D24B-B316-F1B2785E2218}"/>
              </a:ext>
            </a:extLst>
          </p:cNvPr>
          <p:cNvSpPr/>
          <p:nvPr/>
        </p:nvSpPr>
        <p:spPr>
          <a:xfrm>
            <a:off x="3309904" y="4063344"/>
            <a:ext cx="258792" cy="2587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72A1969-77FF-A048-BCE6-22DAE3C05BB4}"/>
              </a:ext>
            </a:extLst>
          </p:cNvPr>
          <p:cNvSpPr/>
          <p:nvPr/>
        </p:nvSpPr>
        <p:spPr>
          <a:xfrm>
            <a:off x="4619443" y="5417683"/>
            <a:ext cx="258792" cy="2587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7CAE2B7-2F26-F24E-A626-17B76BA16600}"/>
              </a:ext>
            </a:extLst>
          </p:cNvPr>
          <p:cNvSpPr/>
          <p:nvPr/>
        </p:nvSpPr>
        <p:spPr>
          <a:xfrm>
            <a:off x="4821445" y="4067331"/>
            <a:ext cx="142333" cy="14233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D98F4E8-4624-2D45-92C3-1BFCA6ACEB7D}"/>
              </a:ext>
            </a:extLst>
          </p:cNvPr>
          <p:cNvSpPr/>
          <p:nvPr/>
        </p:nvSpPr>
        <p:spPr>
          <a:xfrm>
            <a:off x="4803124" y="4152836"/>
            <a:ext cx="142333" cy="14233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D672ACB-6FD5-B94E-A405-B0DAF8BFC536}"/>
              </a:ext>
            </a:extLst>
          </p:cNvPr>
          <p:cNvSpPr/>
          <p:nvPr/>
        </p:nvSpPr>
        <p:spPr>
          <a:xfrm>
            <a:off x="5002556" y="4218985"/>
            <a:ext cx="142333" cy="14233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90D3253-5636-7344-8CED-01F69A913175}"/>
              </a:ext>
            </a:extLst>
          </p:cNvPr>
          <p:cNvSpPr/>
          <p:nvPr/>
        </p:nvSpPr>
        <p:spPr>
          <a:xfrm>
            <a:off x="4836499" y="4263009"/>
            <a:ext cx="142333" cy="14233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983FA68-0BEF-004F-8F4E-148A64E3C758}"/>
              </a:ext>
            </a:extLst>
          </p:cNvPr>
          <p:cNvSpPr/>
          <p:nvPr/>
        </p:nvSpPr>
        <p:spPr>
          <a:xfrm>
            <a:off x="4573300" y="4185754"/>
            <a:ext cx="142333" cy="14233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3019906-31FD-7A48-A724-F064AFA20EC4}"/>
              </a:ext>
            </a:extLst>
          </p:cNvPr>
          <p:cNvSpPr/>
          <p:nvPr/>
        </p:nvSpPr>
        <p:spPr>
          <a:xfrm>
            <a:off x="4367804" y="4192740"/>
            <a:ext cx="142333" cy="14233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A099EA0-849B-5C43-A869-F679F9F91FEA}"/>
              </a:ext>
            </a:extLst>
          </p:cNvPr>
          <p:cNvSpPr/>
          <p:nvPr/>
        </p:nvSpPr>
        <p:spPr>
          <a:xfrm>
            <a:off x="4714993" y="4265368"/>
            <a:ext cx="142333" cy="14233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9A7C221-825C-CA46-B497-C7526446C1F9}"/>
              </a:ext>
            </a:extLst>
          </p:cNvPr>
          <p:cNvSpPr/>
          <p:nvPr/>
        </p:nvSpPr>
        <p:spPr>
          <a:xfrm>
            <a:off x="4590265" y="4334176"/>
            <a:ext cx="142333" cy="14233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81BBFE8F-EB35-0246-BFD2-AD050289386F}"/>
              </a:ext>
            </a:extLst>
          </p:cNvPr>
          <p:cNvSpPr/>
          <p:nvPr/>
        </p:nvSpPr>
        <p:spPr>
          <a:xfrm>
            <a:off x="4702858" y="4098806"/>
            <a:ext cx="142333" cy="14233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44527B86-29CA-2844-9BBC-67D4F06BCBD6}"/>
              </a:ext>
            </a:extLst>
          </p:cNvPr>
          <p:cNvSpPr/>
          <p:nvPr/>
        </p:nvSpPr>
        <p:spPr>
          <a:xfrm>
            <a:off x="4598493" y="4066152"/>
            <a:ext cx="142333" cy="14233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E376A43-1649-B748-AD35-4AB08CC793B6}"/>
              </a:ext>
            </a:extLst>
          </p:cNvPr>
          <p:cNvSpPr/>
          <p:nvPr/>
        </p:nvSpPr>
        <p:spPr>
          <a:xfrm>
            <a:off x="4680209" y="3865751"/>
            <a:ext cx="142333" cy="14233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EB6192C-14DF-BB42-9193-65748C46D6EF}"/>
              </a:ext>
            </a:extLst>
          </p:cNvPr>
          <p:cNvSpPr/>
          <p:nvPr/>
        </p:nvSpPr>
        <p:spPr>
          <a:xfrm>
            <a:off x="4500365" y="4301312"/>
            <a:ext cx="142333" cy="14233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BA79C188-2D62-0D4A-ABA8-B22C4A45510E}"/>
              </a:ext>
            </a:extLst>
          </p:cNvPr>
          <p:cNvSpPr/>
          <p:nvPr/>
        </p:nvSpPr>
        <p:spPr>
          <a:xfrm>
            <a:off x="4664799" y="4528410"/>
            <a:ext cx="142333" cy="14233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1B6B89D-E4BC-9646-9363-6B9F191F71DA}"/>
              </a:ext>
            </a:extLst>
          </p:cNvPr>
          <p:cNvSpPr/>
          <p:nvPr/>
        </p:nvSpPr>
        <p:spPr>
          <a:xfrm>
            <a:off x="4662788" y="4206702"/>
            <a:ext cx="142333" cy="14233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>
                <a:solidFill>
                  <a:schemeClr val="tx1"/>
                </a:solidFill>
              </a:rPr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3188299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DB93D10-1B3E-0B4D-9FF7-36DE71DE8E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KR"/>
              <a:t>See 0 - 08'18'' of this YouTube video: </a:t>
            </a:r>
            <a:r>
              <a:rPr lang="en-US">
                <a:hlinkClick r:id="rId2"/>
              </a:rPr>
              <a:t>https://youtu.be/n0SiQIaitHk</a:t>
            </a:r>
            <a:endParaRPr lang="en-US"/>
          </a:p>
          <a:p>
            <a:r>
              <a:rPr lang="en-US"/>
              <a:t>Personally I don't like the concept of charge carriers (positive hole VS negative electron), as it is rather "unnecessarily fictitious".</a:t>
            </a:r>
          </a:p>
          <a:p>
            <a:r>
              <a:rPr lang="en-US"/>
              <a:t>Let me introduce "valence proton"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000E69D-9ABB-D345-BBDB-028EE1C1A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KR"/>
              <a:t>PN-junction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A756AC-1F36-1244-A24B-5A818E5D43B9}"/>
              </a:ext>
            </a:extLst>
          </p:cNvPr>
          <p:cNvSpPr txBox="1"/>
          <p:nvPr/>
        </p:nvSpPr>
        <p:spPr>
          <a:xfrm>
            <a:off x="673236" y="3315311"/>
            <a:ext cx="212339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KR" b="1" u="sng" baseline="30000"/>
              <a:t>14</a:t>
            </a:r>
            <a:r>
              <a:rPr lang="en-KR" b="1" u="sng"/>
              <a:t>Si</a:t>
            </a:r>
          </a:p>
          <a:p>
            <a:r>
              <a:rPr lang="en-KR">
                <a:latin typeface="Consolas" panose="020B0609020204030204" pitchFamily="49" charset="0"/>
                <a:cs typeface="Consolas" panose="020B0609020204030204" pitchFamily="49" charset="0"/>
              </a:rPr>
              <a:t>e- = 14</a:t>
            </a:r>
          </a:p>
          <a:p>
            <a:r>
              <a:rPr lang="en-KR">
                <a:latin typeface="Consolas" panose="020B0609020204030204" pitchFamily="49" charset="0"/>
                <a:cs typeface="Consolas" panose="020B0609020204030204" pitchFamily="49" charset="0"/>
              </a:rPr>
              <a:t>p+ = 14</a:t>
            </a:r>
          </a:p>
          <a:p>
            <a:r>
              <a:rPr lang="en-KR">
                <a:latin typeface="Consolas" panose="020B0609020204030204" pitchFamily="49" charset="0"/>
                <a:cs typeface="Consolas" panose="020B0609020204030204" pitchFamily="49" charset="0"/>
              </a:rPr>
              <a:t>valence e- = 4</a:t>
            </a:r>
          </a:p>
          <a:p>
            <a:r>
              <a:rPr lang="en-KR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valence p+ = 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1D00800-E64C-1A47-AB1E-66EB891437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7352" y="2838834"/>
            <a:ext cx="2845039" cy="2786176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92D4BAB3-2627-674B-A486-D3F6ECE38DAC}"/>
              </a:ext>
            </a:extLst>
          </p:cNvPr>
          <p:cNvSpPr/>
          <p:nvPr/>
        </p:nvSpPr>
        <p:spPr>
          <a:xfrm>
            <a:off x="4619443" y="2838834"/>
            <a:ext cx="258792" cy="2587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D22709F-19C6-9247-88AE-40CB5A0CABF6}"/>
              </a:ext>
            </a:extLst>
          </p:cNvPr>
          <p:cNvSpPr/>
          <p:nvPr/>
        </p:nvSpPr>
        <p:spPr>
          <a:xfrm>
            <a:off x="5939283" y="4102526"/>
            <a:ext cx="258792" cy="2587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AD7CB89-96F8-D24B-B316-F1B2785E2218}"/>
              </a:ext>
            </a:extLst>
          </p:cNvPr>
          <p:cNvSpPr/>
          <p:nvPr/>
        </p:nvSpPr>
        <p:spPr>
          <a:xfrm>
            <a:off x="3309904" y="4063344"/>
            <a:ext cx="258792" cy="2587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72A1969-77FF-A048-BCE6-22DAE3C05BB4}"/>
              </a:ext>
            </a:extLst>
          </p:cNvPr>
          <p:cNvSpPr/>
          <p:nvPr/>
        </p:nvSpPr>
        <p:spPr>
          <a:xfrm>
            <a:off x="4619443" y="5417683"/>
            <a:ext cx="258792" cy="2587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7CAE2B7-2F26-F24E-A626-17B76BA16600}"/>
              </a:ext>
            </a:extLst>
          </p:cNvPr>
          <p:cNvSpPr/>
          <p:nvPr/>
        </p:nvSpPr>
        <p:spPr>
          <a:xfrm>
            <a:off x="4821445" y="4067331"/>
            <a:ext cx="142333" cy="14233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D98F4E8-4624-2D45-92C3-1BFCA6ACEB7D}"/>
              </a:ext>
            </a:extLst>
          </p:cNvPr>
          <p:cNvSpPr/>
          <p:nvPr/>
        </p:nvSpPr>
        <p:spPr>
          <a:xfrm>
            <a:off x="4803124" y="4152836"/>
            <a:ext cx="142333" cy="14233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D672ACB-6FD5-B94E-A405-B0DAF8BFC536}"/>
              </a:ext>
            </a:extLst>
          </p:cNvPr>
          <p:cNvSpPr/>
          <p:nvPr/>
        </p:nvSpPr>
        <p:spPr>
          <a:xfrm>
            <a:off x="5002556" y="4218985"/>
            <a:ext cx="142333" cy="14233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>
                <a:solidFill>
                  <a:srgbClr val="FF0000"/>
                </a:solidFill>
              </a:rPr>
              <a:t>+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90D3253-5636-7344-8CED-01F69A913175}"/>
              </a:ext>
            </a:extLst>
          </p:cNvPr>
          <p:cNvSpPr/>
          <p:nvPr/>
        </p:nvSpPr>
        <p:spPr>
          <a:xfrm>
            <a:off x="4836499" y="4263009"/>
            <a:ext cx="142333" cy="14233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983FA68-0BEF-004F-8F4E-148A64E3C758}"/>
              </a:ext>
            </a:extLst>
          </p:cNvPr>
          <p:cNvSpPr/>
          <p:nvPr/>
        </p:nvSpPr>
        <p:spPr>
          <a:xfrm>
            <a:off x="4573300" y="4185754"/>
            <a:ext cx="142333" cy="14233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3019906-31FD-7A48-A724-F064AFA20EC4}"/>
              </a:ext>
            </a:extLst>
          </p:cNvPr>
          <p:cNvSpPr/>
          <p:nvPr/>
        </p:nvSpPr>
        <p:spPr>
          <a:xfrm>
            <a:off x="4367804" y="4192740"/>
            <a:ext cx="142333" cy="14233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>
                <a:solidFill>
                  <a:srgbClr val="FF0000"/>
                </a:solidFill>
              </a:rPr>
              <a:t>+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A099EA0-849B-5C43-A869-F679F9F91FEA}"/>
              </a:ext>
            </a:extLst>
          </p:cNvPr>
          <p:cNvSpPr/>
          <p:nvPr/>
        </p:nvSpPr>
        <p:spPr>
          <a:xfrm>
            <a:off x="4714993" y="4265368"/>
            <a:ext cx="142333" cy="14233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9A7C221-825C-CA46-B497-C7526446C1F9}"/>
              </a:ext>
            </a:extLst>
          </p:cNvPr>
          <p:cNvSpPr/>
          <p:nvPr/>
        </p:nvSpPr>
        <p:spPr>
          <a:xfrm>
            <a:off x="4590265" y="4334176"/>
            <a:ext cx="142333" cy="14233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81BBFE8F-EB35-0246-BFD2-AD050289386F}"/>
              </a:ext>
            </a:extLst>
          </p:cNvPr>
          <p:cNvSpPr/>
          <p:nvPr/>
        </p:nvSpPr>
        <p:spPr>
          <a:xfrm>
            <a:off x="4702858" y="4098806"/>
            <a:ext cx="142333" cy="14233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44527B86-29CA-2844-9BBC-67D4F06BCBD6}"/>
              </a:ext>
            </a:extLst>
          </p:cNvPr>
          <p:cNvSpPr/>
          <p:nvPr/>
        </p:nvSpPr>
        <p:spPr>
          <a:xfrm>
            <a:off x="4598493" y="4066152"/>
            <a:ext cx="142333" cy="14233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E376A43-1649-B748-AD35-4AB08CC793B6}"/>
              </a:ext>
            </a:extLst>
          </p:cNvPr>
          <p:cNvSpPr/>
          <p:nvPr/>
        </p:nvSpPr>
        <p:spPr>
          <a:xfrm>
            <a:off x="4680209" y="3865751"/>
            <a:ext cx="142333" cy="14233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>
                <a:solidFill>
                  <a:srgbClr val="FF0000"/>
                </a:solidFill>
              </a:rPr>
              <a:t>+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EB6192C-14DF-BB42-9193-65748C46D6EF}"/>
              </a:ext>
            </a:extLst>
          </p:cNvPr>
          <p:cNvSpPr/>
          <p:nvPr/>
        </p:nvSpPr>
        <p:spPr>
          <a:xfrm>
            <a:off x="4500365" y="4301312"/>
            <a:ext cx="142333" cy="14233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BA79C188-2D62-0D4A-ABA8-B22C4A45510E}"/>
              </a:ext>
            </a:extLst>
          </p:cNvPr>
          <p:cNvSpPr/>
          <p:nvPr/>
        </p:nvSpPr>
        <p:spPr>
          <a:xfrm>
            <a:off x="4664799" y="4528410"/>
            <a:ext cx="142333" cy="14233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>
                <a:solidFill>
                  <a:srgbClr val="FF0000"/>
                </a:solidFill>
              </a:rPr>
              <a:t>+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1B6B89D-E4BC-9646-9363-6B9F191F71DA}"/>
              </a:ext>
            </a:extLst>
          </p:cNvPr>
          <p:cNvSpPr/>
          <p:nvPr/>
        </p:nvSpPr>
        <p:spPr>
          <a:xfrm>
            <a:off x="4662788" y="4206702"/>
            <a:ext cx="142333" cy="14233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>
                <a:solidFill>
                  <a:schemeClr val="tx1"/>
                </a:solidFill>
              </a:rPr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26185587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DB93D10-1B3E-0B4D-9FF7-36DE71DE8E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KR"/>
              <a:t>See 0 - 08'18'' of this YouTube video: </a:t>
            </a:r>
            <a:r>
              <a:rPr lang="en-US">
                <a:hlinkClick r:id="rId2"/>
              </a:rPr>
              <a:t>https://youtu.be/n0SiQIaitHk</a:t>
            </a:r>
            <a:endParaRPr lang="en-US"/>
          </a:p>
          <a:p>
            <a:r>
              <a:rPr lang="en-US"/>
              <a:t>Personally I don't like the concept of charge carriers (positive hole VS negative electron), as it is rather "unnecessarily fictitious".</a:t>
            </a:r>
          </a:p>
          <a:p>
            <a:r>
              <a:rPr lang="en-US"/>
              <a:t>Let me introduce "valence proton"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000E69D-9ABB-D345-BBDB-028EE1C1A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KR"/>
              <a:t>PN-junction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A756AC-1F36-1244-A24B-5A818E5D43B9}"/>
              </a:ext>
            </a:extLst>
          </p:cNvPr>
          <p:cNvSpPr txBox="1"/>
          <p:nvPr/>
        </p:nvSpPr>
        <p:spPr>
          <a:xfrm>
            <a:off x="673236" y="3315311"/>
            <a:ext cx="212339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KR" b="1" u="sng" baseline="30000"/>
              <a:t>14</a:t>
            </a:r>
            <a:r>
              <a:rPr lang="en-KR" b="1" u="sng"/>
              <a:t>Si</a:t>
            </a:r>
          </a:p>
          <a:p>
            <a:r>
              <a:rPr lang="en-KR">
                <a:latin typeface="Consolas" panose="020B0609020204030204" pitchFamily="49" charset="0"/>
                <a:cs typeface="Consolas" panose="020B0609020204030204" pitchFamily="49" charset="0"/>
              </a:rPr>
              <a:t>e- = 14</a:t>
            </a:r>
          </a:p>
          <a:p>
            <a:r>
              <a:rPr lang="en-KR">
                <a:latin typeface="Consolas" panose="020B0609020204030204" pitchFamily="49" charset="0"/>
                <a:cs typeface="Consolas" panose="020B0609020204030204" pitchFamily="49" charset="0"/>
              </a:rPr>
              <a:t>p+ = 14</a:t>
            </a:r>
          </a:p>
          <a:p>
            <a:r>
              <a:rPr lang="en-KR">
                <a:latin typeface="Consolas" panose="020B0609020204030204" pitchFamily="49" charset="0"/>
                <a:cs typeface="Consolas" panose="020B0609020204030204" pitchFamily="49" charset="0"/>
              </a:rPr>
              <a:t>valence e- = 4</a:t>
            </a:r>
          </a:p>
          <a:p>
            <a:r>
              <a:rPr lang="en-KR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valence p+ = 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1D00800-E64C-1A47-AB1E-66EB891437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7352" y="2838834"/>
            <a:ext cx="2845039" cy="2786176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92D4BAB3-2627-674B-A486-D3F6ECE38DAC}"/>
              </a:ext>
            </a:extLst>
          </p:cNvPr>
          <p:cNvSpPr/>
          <p:nvPr/>
        </p:nvSpPr>
        <p:spPr>
          <a:xfrm>
            <a:off x="4619443" y="2838834"/>
            <a:ext cx="258792" cy="2587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D22709F-19C6-9247-88AE-40CB5A0CABF6}"/>
              </a:ext>
            </a:extLst>
          </p:cNvPr>
          <p:cNvSpPr/>
          <p:nvPr/>
        </p:nvSpPr>
        <p:spPr>
          <a:xfrm>
            <a:off x="5939283" y="4102526"/>
            <a:ext cx="258792" cy="2587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AD7CB89-96F8-D24B-B316-F1B2785E2218}"/>
              </a:ext>
            </a:extLst>
          </p:cNvPr>
          <p:cNvSpPr/>
          <p:nvPr/>
        </p:nvSpPr>
        <p:spPr>
          <a:xfrm>
            <a:off x="3309904" y="4063344"/>
            <a:ext cx="258792" cy="2587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72A1969-77FF-A048-BCE6-22DAE3C05BB4}"/>
              </a:ext>
            </a:extLst>
          </p:cNvPr>
          <p:cNvSpPr/>
          <p:nvPr/>
        </p:nvSpPr>
        <p:spPr>
          <a:xfrm>
            <a:off x="4619443" y="5417683"/>
            <a:ext cx="258792" cy="2587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7CAE2B7-2F26-F24E-A626-17B76BA16600}"/>
              </a:ext>
            </a:extLst>
          </p:cNvPr>
          <p:cNvSpPr/>
          <p:nvPr/>
        </p:nvSpPr>
        <p:spPr>
          <a:xfrm>
            <a:off x="4821445" y="4067331"/>
            <a:ext cx="142333" cy="14233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D98F4E8-4624-2D45-92C3-1BFCA6ACEB7D}"/>
              </a:ext>
            </a:extLst>
          </p:cNvPr>
          <p:cNvSpPr/>
          <p:nvPr/>
        </p:nvSpPr>
        <p:spPr>
          <a:xfrm>
            <a:off x="4803124" y="4152836"/>
            <a:ext cx="142333" cy="14233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D672ACB-6FD5-B94E-A405-B0DAF8BFC536}"/>
              </a:ext>
            </a:extLst>
          </p:cNvPr>
          <p:cNvSpPr/>
          <p:nvPr/>
        </p:nvSpPr>
        <p:spPr>
          <a:xfrm>
            <a:off x="5002556" y="4218985"/>
            <a:ext cx="142333" cy="14233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>
                <a:solidFill>
                  <a:srgbClr val="FF0000"/>
                </a:solidFill>
              </a:rPr>
              <a:t>+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90D3253-5636-7344-8CED-01F69A913175}"/>
              </a:ext>
            </a:extLst>
          </p:cNvPr>
          <p:cNvSpPr/>
          <p:nvPr/>
        </p:nvSpPr>
        <p:spPr>
          <a:xfrm>
            <a:off x="4836499" y="4263009"/>
            <a:ext cx="142333" cy="14233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983FA68-0BEF-004F-8F4E-148A64E3C758}"/>
              </a:ext>
            </a:extLst>
          </p:cNvPr>
          <p:cNvSpPr/>
          <p:nvPr/>
        </p:nvSpPr>
        <p:spPr>
          <a:xfrm>
            <a:off x="4573300" y="4185754"/>
            <a:ext cx="142333" cy="14233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3019906-31FD-7A48-A724-F064AFA20EC4}"/>
              </a:ext>
            </a:extLst>
          </p:cNvPr>
          <p:cNvSpPr/>
          <p:nvPr/>
        </p:nvSpPr>
        <p:spPr>
          <a:xfrm>
            <a:off x="4367804" y="4192740"/>
            <a:ext cx="142333" cy="14233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>
                <a:solidFill>
                  <a:srgbClr val="FF0000"/>
                </a:solidFill>
              </a:rPr>
              <a:t>+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A099EA0-849B-5C43-A869-F679F9F91FEA}"/>
              </a:ext>
            </a:extLst>
          </p:cNvPr>
          <p:cNvSpPr/>
          <p:nvPr/>
        </p:nvSpPr>
        <p:spPr>
          <a:xfrm>
            <a:off x="4714993" y="4265368"/>
            <a:ext cx="142333" cy="14233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9A7C221-825C-CA46-B497-C7526446C1F9}"/>
              </a:ext>
            </a:extLst>
          </p:cNvPr>
          <p:cNvSpPr/>
          <p:nvPr/>
        </p:nvSpPr>
        <p:spPr>
          <a:xfrm>
            <a:off x="4590265" y="4334176"/>
            <a:ext cx="142333" cy="14233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81BBFE8F-EB35-0246-BFD2-AD050289386F}"/>
              </a:ext>
            </a:extLst>
          </p:cNvPr>
          <p:cNvSpPr/>
          <p:nvPr/>
        </p:nvSpPr>
        <p:spPr>
          <a:xfrm>
            <a:off x="4702858" y="4098806"/>
            <a:ext cx="142333" cy="14233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44527B86-29CA-2844-9BBC-67D4F06BCBD6}"/>
              </a:ext>
            </a:extLst>
          </p:cNvPr>
          <p:cNvSpPr/>
          <p:nvPr/>
        </p:nvSpPr>
        <p:spPr>
          <a:xfrm>
            <a:off x="4598493" y="4066152"/>
            <a:ext cx="142333" cy="14233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E376A43-1649-B748-AD35-4AB08CC793B6}"/>
              </a:ext>
            </a:extLst>
          </p:cNvPr>
          <p:cNvSpPr/>
          <p:nvPr/>
        </p:nvSpPr>
        <p:spPr>
          <a:xfrm>
            <a:off x="4680209" y="3865751"/>
            <a:ext cx="142333" cy="14233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>
                <a:solidFill>
                  <a:srgbClr val="FF0000"/>
                </a:solidFill>
              </a:rPr>
              <a:t>+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EB6192C-14DF-BB42-9193-65748C46D6EF}"/>
              </a:ext>
            </a:extLst>
          </p:cNvPr>
          <p:cNvSpPr/>
          <p:nvPr/>
        </p:nvSpPr>
        <p:spPr>
          <a:xfrm>
            <a:off x="4500365" y="4301312"/>
            <a:ext cx="142333" cy="14233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BA79C188-2D62-0D4A-ABA8-B22C4A45510E}"/>
              </a:ext>
            </a:extLst>
          </p:cNvPr>
          <p:cNvSpPr/>
          <p:nvPr/>
        </p:nvSpPr>
        <p:spPr>
          <a:xfrm>
            <a:off x="4664799" y="4528410"/>
            <a:ext cx="142333" cy="14233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>
                <a:solidFill>
                  <a:srgbClr val="FF0000"/>
                </a:solidFill>
              </a:rPr>
              <a:t>+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1B6B89D-E4BC-9646-9363-6B9F191F71DA}"/>
              </a:ext>
            </a:extLst>
          </p:cNvPr>
          <p:cNvSpPr/>
          <p:nvPr/>
        </p:nvSpPr>
        <p:spPr>
          <a:xfrm>
            <a:off x="4662788" y="4206702"/>
            <a:ext cx="142333" cy="14233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DF90EE2-04F9-3140-8306-8F743CF3D2AE}"/>
              </a:ext>
            </a:extLst>
          </p:cNvPr>
          <p:cNvSpPr txBox="1"/>
          <p:nvPr/>
        </p:nvSpPr>
        <p:spPr>
          <a:xfrm>
            <a:off x="8808101" y="2229566"/>
            <a:ext cx="212339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KR" b="1" u="sng" baseline="30000"/>
              <a:t>5</a:t>
            </a:r>
            <a:r>
              <a:rPr lang="en-KR" b="1" u="sng"/>
              <a:t>B</a:t>
            </a:r>
          </a:p>
          <a:p>
            <a:r>
              <a:rPr lang="en-KR">
                <a:latin typeface="Consolas" panose="020B0609020204030204" pitchFamily="49" charset="0"/>
                <a:cs typeface="Consolas" panose="020B0609020204030204" pitchFamily="49" charset="0"/>
              </a:rPr>
              <a:t>e- = 5</a:t>
            </a:r>
          </a:p>
          <a:p>
            <a:r>
              <a:rPr lang="en-KR">
                <a:latin typeface="Consolas" panose="020B0609020204030204" pitchFamily="49" charset="0"/>
                <a:cs typeface="Consolas" panose="020B0609020204030204" pitchFamily="49" charset="0"/>
              </a:rPr>
              <a:t>p+ = 5</a:t>
            </a:r>
          </a:p>
          <a:p>
            <a:r>
              <a:rPr lang="en-KR">
                <a:latin typeface="Consolas" panose="020B0609020204030204" pitchFamily="49" charset="0"/>
                <a:cs typeface="Consolas" panose="020B0609020204030204" pitchFamily="49" charset="0"/>
              </a:rPr>
              <a:t>valence e- = 3</a:t>
            </a:r>
          </a:p>
          <a:p>
            <a:r>
              <a:rPr lang="en-KR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valence p+ = 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E0AE1B4-309E-2946-B7D6-A1DAC80F69A2}"/>
              </a:ext>
            </a:extLst>
          </p:cNvPr>
          <p:cNvSpPr txBox="1"/>
          <p:nvPr/>
        </p:nvSpPr>
        <p:spPr>
          <a:xfrm>
            <a:off x="8808100" y="3860912"/>
            <a:ext cx="212339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KR" b="1" u="sng" baseline="30000"/>
              <a:t>15</a:t>
            </a:r>
            <a:r>
              <a:rPr lang="en-KR" b="1" u="sng"/>
              <a:t>P</a:t>
            </a:r>
          </a:p>
          <a:p>
            <a:r>
              <a:rPr lang="en-KR">
                <a:latin typeface="Consolas" panose="020B0609020204030204" pitchFamily="49" charset="0"/>
                <a:cs typeface="Consolas" panose="020B0609020204030204" pitchFamily="49" charset="0"/>
              </a:rPr>
              <a:t>e- = 15</a:t>
            </a:r>
          </a:p>
          <a:p>
            <a:r>
              <a:rPr lang="en-KR">
                <a:latin typeface="Consolas" panose="020B0609020204030204" pitchFamily="49" charset="0"/>
                <a:cs typeface="Consolas" panose="020B0609020204030204" pitchFamily="49" charset="0"/>
              </a:rPr>
              <a:t>p+ = 15</a:t>
            </a:r>
          </a:p>
          <a:p>
            <a:r>
              <a:rPr lang="en-KR">
                <a:latin typeface="Consolas" panose="020B0609020204030204" pitchFamily="49" charset="0"/>
                <a:cs typeface="Consolas" panose="020B0609020204030204" pitchFamily="49" charset="0"/>
              </a:rPr>
              <a:t>valence e- = 5</a:t>
            </a:r>
          </a:p>
          <a:p>
            <a:r>
              <a:rPr lang="en-KR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valence p+ = 5</a:t>
            </a:r>
          </a:p>
        </p:txBody>
      </p:sp>
    </p:spTree>
    <p:extLst>
      <p:ext uri="{BB962C8B-B14F-4D97-AF65-F5344CB8AC3E}">
        <p14:creationId xmlns:p14="http://schemas.microsoft.com/office/powerpoint/2010/main" val="33157729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88A2227-83FA-DF40-AF05-E759F25861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KR"/>
              <a:t>PN-junction</a:t>
            </a: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4E7AF525-F3E0-2F4E-8671-ED92E8BCF44C}"/>
              </a:ext>
            </a:extLst>
          </p:cNvPr>
          <p:cNvGrpSpPr/>
          <p:nvPr/>
        </p:nvGrpSpPr>
        <p:grpSpPr>
          <a:xfrm>
            <a:off x="465437" y="1312854"/>
            <a:ext cx="3500725" cy="2354166"/>
            <a:chOff x="465437" y="1312853"/>
            <a:chExt cx="3678195" cy="2473511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EED73B27-C405-0149-9A80-207FDB67A0BD}"/>
                </a:ext>
              </a:extLst>
            </p:cNvPr>
            <p:cNvSpPr/>
            <p:nvPr/>
          </p:nvSpPr>
          <p:spPr>
            <a:xfrm>
              <a:off x="1458557" y="2257163"/>
              <a:ext cx="584887" cy="5848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>
                  <a:solidFill>
                    <a:schemeClr val="tx1"/>
                  </a:solidFill>
                </a:rPr>
                <a:t>Si</a:t>
              </a: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8749CEA5-2264-6F40-B23C-966002811E76}"/>
                </a:ext>
              </a:extLst>
            </p:cNvPr>
            <p:cNvSpPr/>
            <p:nvPr/>
          </p:nvSpPr>
          <p:spPr>
            <a:xfrm>
              <a:off x="2483703" y="2257163"/>
              <a:ext cx="584887" cy="5848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>
                  <a:solidFill>
                    <a:schemeClr val="tx1"/>
                  </a:solidFill>
                </a:rPr>
                <a:t>Si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17EA9877-A154-5C43-AD21-C3B0121F2893}"/>
                </a:ext>
              </a:extLst>
            </p:cNvPr>
            <p:cNvSpPr/>
            <p:nvPr/>
          </p:nvSpPr>
          <p:spPr>
            <a:xfrm>
              <a:off x="1458095" y="1312853"/>
              <a:ext cx="584887" cy="5848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>
                  <a:solidFill>
                    <a:schemeClr val="tx1"/>
                  </a:solidFill>
                </a:rPr>
                <a:t>Si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20E0811B-64F2-9B4E-B3B3-13EF04C75321}"/>
                </a:ext>
              </a:extLst>
            </p:cNvPr>
            <p:cNvSpPr/>
            <p:nvPr/>
          </p:nvSpPr>
          <p:spPr>
            <a:xfrm>
              <a:off x="2483704" y="1312853"/>
              <a:ext cx="584887" cy="5848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>
                  <a:solidFill>
                    <a:schemeClr val="tx1"/>
                  </a:solidFill>
                </a:rPr>
                <a:t>Si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136D594C-47CE-2942-A6F2-B95B400A38B6}"/>
                </a:ext>
              </a:extLst>
            </p:cNvPr>
            <p:cNvSpPr/>
            <p:nvPr/>
          </p:nvSpPr>
          <p:spPr>
            <a:xfrm>
              <a:off x="465437" y="2257163"/>
              <a:ext cx="584887" cy="5848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>
                  <a:solidFill>
                    <a:schemeClr val="tx1"/>
                  </a:solidFill>
                </a:rPr>
                <a:t>Si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1E2D7762-0E97-1F44-A5AE-5844E8912F85}"/>
                </a:ext>
              </a:extLst>
            </p:cNvPr>
            <p:cNvSpPr/>
            <p:nvPr/>
          </p:nvSpPr>
          <p:spPr>
            <a:xfrm>
              <a:off x="1458095" y="3201477"/>
              <a:ext cx="584887" cy="5848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>
                  <a:solidFill>
                    <a:schemeClr val="tx1"/>
                  </a:solidFill>
                </a:rPr>
                <a:t>Si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6C8E587-023B-B043-ADDE-27AE58FDEF35}"/>
                </a:ext>
              </a:extLst>
            </p:cNvPr>
            <p:cNvSpPr/>
            <p:nvPr/>
          </p:nvSpPr>
          <p:spPr>
            <a:xfrm>
              <a:off x="2483704" y="3201477"/>
              <a:ext cx="584887" cy="5848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>
                  <a:solidFill>
                    <a:schemeClr val="tx1"/>
                  </a:solidFill>
                </a:rPr>
                <a:t>Si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1A6FA41A-86CE-4744-96BA-07B80C938774}"/>
                </a:ext>
              </a:extLst>
            </p:cNvPr>
            <p:cNvSpPr/>
            <p:nvPr/>
          </p:nvSpPr>
          <p:spPr>
            <a:xfrm>
              <a:off x="3443414" y="2257163"/>
              <a:ext cx="584887" cy="5848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>
                  <a:solidFill>
                    <a:schemeClr val="tx1"/>
                  </a:solidFill>
                </a:rPr>
                <a:t>Si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872F7E6-6DA1-9548-B888-F9F2DBC30DF1}"/>
                </a:ext>
              </a:extLst>
            </p:cNvPr>
            <p:cNvSpPr txBox="1"/>
            <p:nvPr/>
          </p:nvSpPr>
          <p:spPr>
            <a:xfrm>
              <a:off x="3583459" y="1312853"/>
              <a:ext cx="5601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KR"/>
                <a:t>…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CEBB2FC-602C-8D45-A59A-7F129EE43702}"/>
                </a:ext>
              </a:extLst>
            </p:cNvPr>
            <p:cNvSpPr txBox="1"/>
            <p:nvPr/>
          </p:nvSpPr>
          <p:spPr>
            <a:xfrm>
              <a:off x="490151" y="1345700"/>
              <a:ext cx="5601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KR"/>
                <a:t>…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E061697-A6E5-F04A-8A6E-AF05AED363F3}"/>
                </a:ext>
              </a:extLst>
            </p:cNvPr>
            <p:cNvSpPr txBox="1"/>
            <p:nvPr/>
          </p:nvSpPr>
          <p:spPr>
            <a:xfrm>
              <a:off x="3583458" y="3244334"/>
              <a:ext cx="5601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KR"/>
                <a:t>…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A14140A-8131-494E-A1BE-4D190ED65001}"/>
                </a:ext>
              </a:extLst>
            </p:cNvPr>
            <p:cNvSpPr txBox="1"/>
            <p:nvPr/>
          </p:nvSpPr>
          <p:spPr>
            <a:xfrm>
              <a:off x="504564" y="3309254"/>
              <a:ext cx="5601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KR"/>
                <a:t>…</a:t>
              </a:r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6D4427C4-DB20-4841-AFE6-0000FBD51719}"/>
                </a:ext>
              </a:extLst>
            </p:cNvPr>
            <p:cNvGrpSpPr/>
            <p:nvPr/>
          </p:nvGrpSpPr>
          <p:grpSpPr>
            <a:xfrm>
              <a:off x="1571365" y="1925050"/>
              <a:ext cx="358346" cy="304800"/>
              <a:chOff x="1573427" y="1927654"/>
              <a:chExt cx="358346" cy="304800"/>
            </a:xfrm>
          </p:grpSpPr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id="{B1D13136-9F3D-594F-AB51-A17B05A15E4F}"/>
                  </a:ext>
                </a:extLst>
              </p:cNvPr>
              <p:cNvSpPr/>
              <p:nvPr/>
            </p:nvSpPr>
            <p:spPr>
              <a:xfrm>
                <a:off x="1573427" y="1927654"/>
                <a:ext cx="107092" cy="304800"/>
              </a:xfrm>
              <a:custGeom>
                <a:avLst/>
                <a:gdLst>
                  <a:gd name="connsiteX0" fmla="*/ 107092 w 107092"/>
                  <a:gd name="connsiteY0" fmla="*/ 0 h 304800"/>
                  <a:gd name="connsiteX1" fmla="*/ 0 w 107092"/>
                  <a:gd name="connsiteY1" fmla="*/ 156519 h 304800"/>
                  <a:gd name="connsiteX2" fmla="*/ 107092 w 107092"/>
                  <a:gd name="connsiteY2" fmla="*/ 304800 h 304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7092" h="304800">
                    <a:moveTo>
                      <a:pt x="107092" y="0"/>
                    </a:moveTo>
                    <a:cubicBezTo>
                      <a:pt x="53546" y="52859"/>
                      <a:pt x="0" y="105719"/>
                      <a:pt x="0" y="156519"/>
                    </a:cubicBezTo>
                    <a:cubicBezTo>
                      <a:pt x="0" y="207319"/>
                      <a:pt x="53546" y="256059"/>
                      <a:pt x="107092" y="304800"/>
                    </a:cubicBezTo>
                  </a:path>
                </a:pathLst>
              </a:cu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KR"/>
              </a:p>
            </p:txBody>
          </p:sp>
          <p:sp>
            <p:nvSpPr>
              <p:cNvPr id="31" name="Freeform 30">
                <a:extLst>
                  <a:ext uri="{FF2B5EF4-FFF2-40B4-BE49-F238E27FC236}">
                    <a16:creationId xmlns:a16="http://schemas.microsoft.com/office/drawing/2014/main" id="{9883D259-21E6-804C-8B36-8ED8056D6BEE}"/>
                  </a:ext>
                </a:extLst>
              </p:cNvPr>
              <p:cNvSpPr/>
              <p:nvPr/>
            </p:nvSpPr>
            <p:spPr>
              <a:xfrm flipH="1">
                <a:off x="1824681" y="1927654"/>
                <a:ext cx="107092" cy="304800"/>
              </a:xfrm>
              <a:custGeom>
                <a:avLst/>
                <a:gdLst>
                  <a:gd name="connsiteX0" fmla="*/ 107092 w 107092"/>
                  <a:gd name="connsiteY0" fmla="*/ 0 h 304800"/>
                  <a:gd name="connsiteX1" fmla="*/ 0 w 107092"/>
                  <a:gd name="connsiteY1" fmla="*/ 156519 h 304800"/>
                  <a:gd name="connsiteX2" fmla="*/ 107092 w 107092"/>
                  <a:gd name="connsiteY2" fmla="*/ 304800 h 304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7092" h="304800">
                    <a:moveTo>
                      <a:pt x="107092" y="0"/>
                    </a:moveTo>
                    <a:cubicBezTo>
                      <a:pt x="53546" y="52859"/>
                      <a:pt x="0" y="105719"/>
                      <a:pt x="0" y="156519"/>
                    </a:cubicBezTo>
                    <a:cubicBezTo>
                      <a:pt x="0" y="207319"/>
                      <a:pt x="53546" y="256059"/>
                      <a:pt x="107092" y="304800"/>
                    </a:cubicBezTo>
                  </a:path>
                </a:pathLst>
              </a:cu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KR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804A1B60-FE27-3240-9AA8-875BE6DF4C0C}"/>
                  </a:ext>
                </a:extLst>
              </p:cNvPr>
              <p:cNvSpPr/>
              <p:nvPr/>
            </p:nvSpPr>
            <p:spPr>
              <a:xfrm>
                <a:off x="1627878" y="2029721"/>
                <a:ext cx="114813" cy="11481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KR" sz="100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-</a:t>
                </a:r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F2948D07-4E94-E142-BBFE-097E3FA23253}"/>
                  </a:ext>
                </a:extLst>
              </p:cNvPr>
              <p:cNvSpPr/>
              <p:nvPr/>
            </p:nvSpPr>
            <p:spPr>
              <a:xfrm>
                <a:off x="1781405" y="2029721"/>
                <a:ext cx="114813" cy="11481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KR" sz="100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-</a:t>
                </a:r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57F51343-4885-1141-AF8F-8E701D81CBB5}"/>
                </a:ext>
              </a:extLst>
            </p:cNvPr>
            <p:cNvGrpSpPr/>
            <p:nvPr/>
          </p:nvGrpSpPr>
          <p:grpSpPr>
            <a:xfrm>
              <a:off x="2596973" y="1925050"/>
              <a:ext cx="358346" cy="304800"/>
              <a:chOff x="1573427" y="1927654"/>
              <a:chExt cx="358346" cy="304800"/>
            </a:xfrm>
          </p:grpSpPr>
          <p:sp>
            <p:nvSpPr>
              <p:cNvPr id="38" name="Freeform 37">
                <a:extLst>
                  <a:ext uri="{FF2B5EF4-FFF2-40B4-BE49-F238E27FC236}">
                    <a16:creationId xmlns:a16="http://schemas.microsoft.com/office/drawing/2014/main" id="{FB32C447-B0AE-8149-BC1B-1CBE07D44D2A}"/>
                  </a:ext>
                </a:extLst>
              </p:cNvPr>
              <p:cNvSpPr/>
              <p:nvPr/>
            </p:nvSpPr>
            <p:spPr>
              <a:xfrm>
                <a:off x="1573427" y="1927654"/>
                <a:ext cx="107092" cy="304800"/>
              </a:xfrm>
              <a:custGeom>
                <a:avLst/>
                <a:gdLst>
                  <a:gd name="connsiteX0" fmla="*/ 107092 w 107092"/>
                  <a:gd name="connsiteY0" fmla="*/ 0 h 304800"/>
                  <a:gd name="connsiteX1" fmla="*/ 0 w 107092"/>
                  <a:gd name="connsiteY1" fmla="*/ 156519 h 304800"/>
                  <a:gd name="connsiteX2" fmla="*/ 107092 w 107092"/>
                  <a:gd name="connsiteY2" fmla="*/ 304800 h 304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7092" h="304800">
                    <a:moveTo>
                      <a:pt x="107092" y="0"/>
                    </a:moveTo>
                    <a:cubicBezTo>
                      <a:pt x="53546" y="52859"/>
                      <a:pt x="0" y="105719"/>
                      <a:pt x="0" y="156519"/>
                    </a:cubicBezTo>
                    <a:cubicBezTo>
                      <a:pt x="0" y="207319"/>
                      <a:pt x="53546" y="256059"/>
                      <a:pt x="107092" y="304800"/>
                    </a:cubicBezTo>
                  </a:path>
                </a:pathLst>
              </a:cu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KR"/>
              </a:p>
            </p:txBody>
          </p:sp>
          <p:sp>
            <p:nvSpPr>
              <p:cNvPr id="39" name="Freeform 38">
                <a:extLst>
                  <a:ext uri="{FF2B5EF4-FFF2-40B4-BE49-F238E27FC236}">
                    <a16:creationId xmlns:a16="http://schemas.microsoft.com/office/drawing/2014/main" id="{6847AFA9-4F91-1047-8846-4FAA8A3509F9}"/>
                  </a:ext>
                </a:extLst>
              </p:cNvPr>
              <p:cNvSpPr/>
              <p:nvPr/>
            </p:nvSpPr>
            <p:spPr>
              <a:xfrm flipH="1">
                <a:off x="1824681" y="1927654"/>
                <a:ext cx="107092" cy="304800"/>
              </a:xfrm>
              <a:custGeom>
                <a:avLst/>
                <a:gdLst>
                  <a:gd name="connsiteX0" fmla="*/ 107092 w 107092"/>
                  <a:gd name="connsiteY0" fmla="*/ 0 h 304800"/>
                  <a:gd name="connsiteX1" fmla="*/ 0 w 107092"/>
                  <a:gd name="connsiteY1" fmla="*/ 156519 h 304800"/>
                  <a:gd name="connsiteX2" fmla="*/ 107092 w 107092"/>
                  <a:gd name="connsiteY2" fmla="*/ 304800 h 304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7092" h="304800">
                    <a:moveTo>
                      <a:pt x="107092" y="0"/>
                    </a:moveTo>
                    <a:cubicBezTo>
                      <a:pt x="53546" y="52859"/>
                      <a:pt x="0" y="105719"/>
                      <a:pt x="0" y="156519"/>
                    </a:cubicBezTo>
                    <a:cubicBezTo>
                      <a:pt x="0" y="207319"/>
                      <a:pt x="53546" y="256059"/>
                      <a:pt x="107092" y="304800"/>
                    </a:cubicBezTo>
                  </a:path>
                </a:pathLst>
              </a:cu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KR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EA7DFE2D-4307-A343-8975-C64349AD0304}"/>
                  </a:ext>
                </a:extLst>
              </p:cNvPr>
              <p:cNvSpPr/>
              <p:nvPr/>
            </p:nvSpPr>
            <p:spPr>
              <a:xfrm>
                <a:off x="1627878" y="2029721"/>
                <a:ext cx="114813" cy="11481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KR" sz="100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-</a:t>
                </a:r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576FD7D2-5151-9345-9417-854AE3EC569C}"/>
                  </a:ext>
                </a:extLst>
              </p:cNvPr>
              <p:cNvSpPr/>
              <p:nvPr/>
            </p:nvSpPr>
            <p:spPr>
              <a:xfrm>
                <a:off x="1781405" y="2029721"/>
                <a:ext cx="114813" cy="11481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KR" sz="100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-</a:t>
                </a:r>
              </a:p>
            </p:txBody>
          </p: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7F4A78B4-5370-2847-AB65-1515C1B77A99}"/>
                </a:ext>
              </a:extLst>
            </p:cNvPr>
            <p:cNvGrpSpPr/>
            <p:nvPr/>
          </p:nvGrpSpPr>
          <p:grpSpPr>
            <a:xfrm>
              <a:off x="1571365" y="2871119"/>
              <a:ext cx="358346" cy="304800"/>
              <a:chOff x="1573427" y="1927654"/>
              <a:chExt cx="358346" cy="304800"/>
            </a:xfrm>
          </p:grpSpPr>
          <p:sp>
            <p:nvSpPr>
              <p:cNvPr id="48" name="Freeform 47">
                <a:extLst>
                  <a:ext uri="{FF2B5EF4-FFF2-40B4-BE49-F238E27FC236}">
                    <a16:creationId xmlns:a16="http://schemas.microsoft.com/office/drawing/2014/main" id="{8DADC6A7-E6B3-2149-B141-28918623C80D}"/>
                  </a:ext>
                </a:extLst>
              </p:cNvPr>
              <p:cNvSpPr/>
              <p:nvPr/>
            </p:nvSpPr>
            <p:spPr>
              <a:xfrm>
                <a:off x="1573427" y="1927654"/>
                <a:ext cx="107092" cy="304800"/>
              </a:xfrm>
              <a:custGeom>
                <a:avLst/>
                <a:gdLst>
                  <a:gd name="connsiteX0" fmla="*/ 107092 w 107092"/>
                  <a:gd name="connsiteY0" fmla="*/ 0 h 304800"/>
                  <a:gd name="connsiteX1" fmla="*/ 0 w 107092"/>
                  <a:gd name="connsiteY1" fmla="*/ 156519 h 304800"/>
                  <a:gd name="connsiteX2" fmla="*/ 107092 w 107092"/>
                  <a:gd name="connsiteY2" fmla="*/ 304800 h 304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7092" h="304800">
                    <a:moveTo>
                      <a:pt x="107092" y="0"/>
                    </a:moveTo>
                    <a:cubicBezTo>
                      <a:pt x="53546" y="52859"/>
                      <a:pt x="0" y="105719"/>
                      <a:pt x="0" y="156519"/>
                    </a:cubicBezTo>
                    <a:cubicBezTo>
                      <a:pt x="0" y="207319"/>
                      <a:pt x="53546" y="256059"/>
                      <a:pt x="107092" y="304800"/>
                    </a:cubicBezTo>
                  </a:path>
                </a:pathLst>
              </a:cu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KR"/>
              </a:p>
            </p:txBody>
          </p:sp>
          <p:sp>
            <p:nvSpPr>
              <p:cNvPr id="49" name="Freeform 48">
                <a:extLst>
                  <a:ext uri="{FF2B5EF4-FFF2-40B4-BE49-F238E27FC236}">
                    <a16:creationId xmlns:a16="http://schemas.microsoft.com/office/drawing/2014/main" id="{163D1BD1-3868-1C40-8473-F8C899E69EB9}"/>
                  </a:ext>
                </a:extLst>
              </p:cNvPr>
              <p:cNvSpPr/>
              <p:nvPr/>
            </p:nvSpPr>
            <p:spPr>
              <a:xfrm flipH="1">
                <a:off x="1824681" y="1927654"/>
                <a:ext cx="107092" cy="304800"/>
              </a:xfrm>
              <a:custGeom>
                <a:avLst/>
                <a:gdLst>
                  <a:gd name="connsiteX0" fmla="*/ 107092 w 107092"/>
                  <a:gd name="connsiteY0" fmla="*/ 0 h 304800"/>
                  <a:gd name="connsiteX1" fmla="*/ 0 w 107092"/>
                  <a:gd name="connsiteY1" fmla="*/ 156519 h 304800"/>
                  <a:gd name="connsiteX2" fmla="*/ 107092 w 107092"/>
                  <a:gd name="connsiteY2" fmla="*/ 304800 h 304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7092" h="304800">
                    <a:moveTo>
                      <a:pt x="107092" y="0"/>
                    </a:moveTo>
                    <a:cubicBezTo>
                      <a:pt x="53546" y="52859"/>
                      <a:pt x="0" y="105719"/>
                      <a:pt x="0" y="156519"/>
                    </a:cubicBezTo>
                    <a:cubicBezTo>
                      <a:pt x="0" y="207319"/>
                      <a:pt x="53546" y="256059"/>
                      <a:pt x="107092" y="304800"/>
                    </a:cubicBezTo>
                  </a:path>
                </a:pathLst>
              </a:cu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KR"/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AEB021A3-ABE2-DF45-8443-7E25731002B5}"/>
                  </a:ext>
                </a:extLst>
              </p:cNvPr>
              <p:cNvSpPr/>
              <p:nvPr/>
            </p:nvSpPr>
            <p:spPr>
              <a:xfrm>
                <a:off x="1627878" y="2029721"/>
                <a:ext cx="114813" cy="11481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KR" sz="100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-</a:t>
                </a:r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0B0203B6-4B28-D94F-988E-713FFB355B27}"/>
                  </a:ext>
                </a:extLst>
              </p:cNvPr>
              <p:cNvSpPr/>
              <p:nvPr/>
            </p:nvSpPr>
            <p:spPr>
              <a:xfrm>
                <a:off x="1781405" y="2029721"/>
                <a:ext cx="114813" cy="11481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KR" sz="100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-</a:t>
                </a:r>
              </a:p>
            </p:txBody>
          </p: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465A99A3-1A34-D144-88C7-0B2F478081A5}"/>
                </a:ext>
              </a:extLst>
            </p:cNvPr>
            <p:cNvGrpSpPr/>
            <p:nvPr/>
          </p:nvGrpSpPr>
          <p:grpSpPr>
            <a:xfrm>
              <a:off x="2596973" y="2871119"/>
              <a:ext cx="358346" cy="304800"/>
              <a:chOff x="1573427" y="1927654"/>
              <a:chExt cx="358346" cy="304800"/>
            </a:xfrm>
          </p:grpSpPr>
          <p:sp>
            <p:nvSpPr>
              <p:cNvPr id="53" name="Freeform 52">
                <a:extLst>
                  <a:ext uri="{FF2B5EF4-FFF2-40B4-BE49-F238E27FC236}">
                    <a16:creationId xmlns:a16="http://schemas.microsoft.com/office/drawing/2014/main" id="{F016B895-D0ED-DF4D-9374-7E3C78C44234}"/>
                  </a:ext>
                </a:extLst>
              </p:cNvPr>
              <p:cNvSpPr/>
              <p:nvPr/>
            </p:nvSpPr>
            <p:spPr>
              <a:xfrm>
                <a:off x="1573427" y="1927654"/>
                <a:ext cx="107092" cy="304800"/>
              </a:xfrm>
              <a:custGeom>
                <a:avLst/>
                <a:gdLst>
                  <a:gd name="connsiteX0" fmla="*/ 107092 w 107092"/>
                  <a:gd name="connsiteY0" fmla="*/ 0 h 304800"/>
                  <a:gd name="connsiteX1" fmla="*/ 0 w 107092"/>
                  <a:gd name="connsiteY1" fmla="*/ 156519 h 304800"/>
                  <a:gd name="connsiteX2" fmla="*/ 107092 w 107092"/>
                  <a:gd name="connsiteY2" fmla="*/ 304800 h 304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7092" h="304800">
                    <a:moveTo>
                      <a:pt x="107092" y="0"/>
                    </a:moveTo>
                    <a:cubicBezTo>
                      <a:pt x="53546" y="52859"/>
                      <a:pt x="0" y="105719"/>
                      <a:pt x="0" y="156519"/>
                    </a:cubicBezTo>
                    <a:cubicBezTo>
                      <a:pt x="0" y="207319"/>
                      <a:pt x="53546" y="256059"/>
                      <a:pt x="107092" y="304800"/>
                    </a:cubicBezTo>
                  </a:path>
                </a:pathLst>
              </a:cu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KR"/>
              </a:p>
            </p:txBody>
          </p:sp>
          <p:sp>
            <p:nvSpPr>
              <p:cNvPr id="54" name="Freeform 53">
                <a:extLst>
                  <a:ext uri="{FF2B5EF4-FFF2-40B4-BE49-F238E27FC236}">
                    <a16:creationId xmlns:a16="http://schemas.microsoft.com/office/drawing/2014/main" id="{623AE14C-0082-F349-ADD2-A59C3C16091D}"/>
                  </a:ext>
                </a:extLst>
              </p:cNvPr>
              <p:cNvSpPr/>
              <p:nvPr/>
            </p:nvSpPr>
            <p:spPr>
              <a:xfrm flipH="1">
                <a:off x="1824681" y="1927654"/>
                <a:ext cx="107092" cy="304800"/>
              </a:xfrm>
              <a:custGeom>
                <a:avLst/>
                <a:gdLst>
                  <a:gd name="connsiteX0" fmla="*/ 107092 w 107092"/>
                  <a:gd name="connsiteY0" fmla="*/ 0 h 304800"/>
                  <a:gd name="connsiteX1" fmla="*/ 0 w 107092"/>
                  <a:gd name="connsiteY1" fmla="*/ 156519 h 304800"/>
                  <a:gd name="connsiteX2" fmla="*/ 107092 w 107092"/>
                  <a:gd name="connsiteY2" fmla="*/ 304800 h 304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7092" h="304800">
                    <a:moveTo>
                      <a:pt x="107092" y="0"/>
                    </a:moveTo>
                    <a:cubicBezTo>
                      <a:pt x="53546" y="52859"/>
                      <a:pt x="0" y="105719"/>
                      <a:pt x="0" y="156519"/>
                    </a:cubicBezTo>
                    <a:cubicBezTo>
                      <a:pt x="0" y="207319"/>
                      <a:pt x="53546" y="256059"/>
                      <a:pt x="107092" y="304800"/>
                    </a:cubicBezTo>
                  </a:path>
                </a:pathLst>
              </a:cu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KR"/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C2AE2B71-24B1-EB40-ABD4-F5DAE023F532}"/>
                  </a:ext>
                </a:extLst>
              </p:cNvPr>
              <p:cNvSpPr/>
              <p:nvPr/>
            </p:nvSpPr>
            <p:spPr>
              <a:xfrm>
                <a:off x="1627878" y="2029721"/>
                <a:ext cx="114813" cy="11481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KR" sz="100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-</a:t>
                </a:r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95AE429E-3237-6848-BEE7-B55940D6AEFE}"/>
                  </a:ext>
                </a:extLst>
              </p:cNvPr>
              <p:cNvSpPr/>
              <p:nvPr/>
            </p:nvSpPr>
            <p:spPr>
              <a:xfrm>
                <a:off x="1781405" y="2029721"/>
                <a:ext cx="114813" cy="11481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KR" sz="100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-</a:t>
                </a:r>
              </a:p>
            </p:txBody>
          </p: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ED1973A8-D76A-894A-8E56-3EFBB37C50CC}"/>
                </a:ext>
              </a:extLst>
            </p:cNvPr>
            <p:cNvGrpSpPr/>
            <p:nvPr/>
          </p:nvGrpSpPr>
          <p:grpSpPr>
            <a:xfrm rot="5400000">
              <a:off x="1075267" y="2397206"/>
              <a:ext cx="358346" cy="304800"/>
              <a:chOff x="1573427" y="1927654"/>
              <a:chExt cx="358346" cy="304800"/>
            </a:xfrm>
          </p:grpSpPr>
          <p:sp>
            <p:nvSpPr>
              <p:cNvPr id="58" name="Freeform 57">
                <a:extLst>
                  <a:ext uri="{FF2B5EF4-FFF2-40B4-BE49-F238E27FC236}">
                    <a16:creationId xmlns:a16="http://schemas.microsoft.com/office/drawing/2014/main" id="{137489E9-6618-3049-ABF8-7D8CE0CA63D3}"/>
                  </a:ext>
                </a:extLst>
              </p:cNvPr>
              <p:cNvSpPr/>
              <p:nvPr/>
            </p:nvSpPr>
            <p:spPr>
              <a:xfrm>
                <a:off x="1573427" y="1927654"/>
                <a:ext cx="107092" cy="304800"/>
              </a:xfrm>
              <a:custGeom>
                <a:avLst/>
                <a:gdLst>
                  <a:gd name="connsiteX0" fmla="*/ 107092 w 107092"/>
                  <a:gd name="connsiteY0" fmla="*/ 0 h 304800"/>
                  <a:gd name="connsiteX1" fmla="*/ 0 w 107092"/>
                  <a:gd name="connsiteY1" fmla="*/ 156519 h 304800"/>
                  <a:gd name="connsiteX2" fmla="*/ 107092 w 107092"/>
                  <a:gd name="connsiteY2" fmla="*/ 304800 h 304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7092" h="304800">
                    <a:moveTo>
                      <a:pt x="107092" y="0"/>
                    </a:moveTo>
                    <a:cubicBezTo>
                      <a:pt x="53546" y="52859"/>
                      <a:pt x="0" y="105719"/>
                      <a:pt x="0" y="156519"/>
                    </a:cubicBezTo>
                    <a:cubicBezTo>
                      <a:pt x="0" y="207319"/>
                      <a:pt x="53546" y="256059"/>
                      <a:pt x="107092" y="304800"/>
                    </a:cubicBezTo>
                  </a:path>
                </a:pathLst>
              </a:cu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KR"/>
              </a:p>
            </p:txBody>
          </p:sp>
          <p:sp>
            <p:nvSpPr>
              <p:cNvPr id="59" name="Freeform 58">
                <a:extLst>
                  <a:ext uri="{FF2B5EF4-FFF2-40B4-BE49-F238E27FC236}">
                    <a16:creationId xmlns:a16="http://schemas.microsoft.com/office/drawing/2014/main" id="{9A0FBC1A-4A64-7949-83E4-BA96AD27DCBE}"/>
                  </a:ext>
                </a:extLst>
              </p:cNvPr>
              <p:cNvSpPr/>
              <p:nvPr/>
            </p:nvSpPr>
            <p:spPr>
              <a:xfrm flipH="1">
                <a:off x="1824681" y="1927654"/>
                <a:ext cx="107092" cy="304800"/>
              </a:xfrm>
              <a:custGeom>
                <a:avLst/>
                <a:gdLst>
                  <a:gd name="connsiteX0" fmla="*/ 107092 w 107092"/>
                  <a:gd name="connsiteY0" fmla="*/ 0 h 304800"/>
                  <a:gd name="connsiteX1" fmla="*/ 0 w 107092"/>
                  <a:gd name="connsiteY1" fmla="*/ 156519 h 304800"/>
                  <a:gd name="connsiteX2" fmla="*/ 107092 w 107092"/>
                  <a:gd name="connsiteY2" fmla="*/ 304800 h 304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7092" h="304800">
                    <a:moveTo>
                      <a:pt x="107092" y="0"/>
                    </a:moveTo>
                    <a:cubicBezTo>
                      <a:pt x="53546" y="52859"/>
                      <a:pt x="0" y="105719"/>
                      <a:pt x="0" y="156519"/>
                    </a:cubicBezTo>
                    <a:cubicBezTo>
                      <a:pt x="0" y="207319"/>
                      <a:pt x="53546" y="256059"/>
                      <a:pt x="107092" y="304800"/>
                    </a:cubicBezTo>
                  </a:path>
                </a:pathLst>
              </a:cu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KR"/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2A9C1A42-DCBB-3148-8F87-B61B91FE3C17}"/>
                  </a:ext>
                </a:extLst>
              </p:cNvPr>
              <p:cNvSpPr/>
              <p:nvPr/>
            </p:nvSpPr>
            <p:spPr>
              <a:xfrm rot="16200000">
                <a:off x="1627878" y="2029721"/>
                <a:ext cx="114812" cy="11481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KR" sz="100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-</a:t>
                </a:r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17871232-F42F-0E49-946E-F5602A688113}"/>
                  </a:ext>
                </a:extLst>
              </p:cNvPr>
              <p:cNvSpPr/>
              <p:nvPr/>
            </p:nvSpPr>
            <p:spPr>
              <a:xfrm rot="16200000">
                <a:off x="1781405" y="2029721"/>
                <a:ext cx="114812" cy="11481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KR" sz="100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-</a:t>
                </a:r>
              </a:p>
            </p:txBody>
          </p: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3742E6C8-7B57-9B42-A007-566758F29947}"/>
                </a:ext>
              </a:extLst>
            </p:cNvPr>
            <p:cNvGrpSpPr/>
            <p:nvPr/>
          </p:nvGrpSpPr>
          <p:grpSpPr>
            <a:xfrm rot="5400000">
              <a:off x="2068388" y="2396333"/>
              <a:ext cx="358346" cy="304800"/>
              <a:chOff x="1573427" y="1927654"/>
              <a:chExt cx="358346" cy="304800"/>
            </a:xfrm>
          </p:grpSpPr>
          <p:sp>
            <p:nvSpPr>
              <p:cNvPr id="63" name="Freeform 62">
                <a:extLst>
                  <a:ext uri="{FF2B5EF4-FFF2-40B4-BE49-F238E27FC236}">
                    <a16:creationId xmlns:a16="http://schemas.microsoft.com/office/drawing/2014/main" id="{C1A783EA-A287-694E-9697-7044FEA999C9}"/>
                  </a:ext>
                </a:extLst>
              </p:cNvPr>
              <p:cNvSpPr/>
              <p:nvPr/>
            </p:nvSpPr>
            <p:spPr>
              <a:xfrm>
                <a:off x="1573427" y="1927654"/>
                <a:ext cx="107092" cy="304800"/>
              </a:xfrm>
              <a:custGeom>
                <a:avLst/>
                <a:gdLst>
                  <a:gd name="connsiteX0" fmla="*/ 107092 w 107092"/>
                  <a:gd name="connsiteY0" fmla="*/ 0 h 304800"/>
                  <a:gd name="connsiteX1" fmla="*/ 0 w 107092"/>
                  <a:gd name="connsiteY1" fmla="*/ 156519 h 304800"/>
                  <a:gd name="connsiteX2" fmla="*/ 107092 w 107092"/>
                  <a:gd name="connsiteY2" fmla="*/ 304800 h 304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7092" h="304800">
                    <a:moveTo>
                      <a:pt x="107092" y="0"/>
                    </a:moveTo>
                    <a:cubicBezTo>
                      <a:pt x="53546" y="52859"/>
                      <a:pt x="0" y="105719"/>
                      <a:pt x="0" y="156519"/>
                    </a:cubicBezTo>
                    <a:cubicBezTo>
                      <a:pt x="0" y="207319"/>
                      <a:pt x="53546" y="256059"/>
                      <a:pt x="107092" y="304800"/>
                    </a:cubicBezTo>
                  </a:path>
                </a:pathLst>
              </a:cu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KR"/>
              </a:p>
            </p:txBody>
          </p:sp>
          <p:sp>
            <p:nvSpPr>
              <p:cNvPr id="64" name="Freeform 63">
                <a:extLst>
                  <a:ext uri="{FF2B5EF4-FFF2-40B4-BE49-F238E27FC236}">
                    <a16:creationId xmlns:a16="http://schemas.microsoft.com/office/drawing/2014/main" id="{29F4B8F9-7CEB-9C49-B709-936FB031D466}"/>
                  </a:ext>
                </a:extLst>
              </p:cNvPr>
              <p:cNvSpPr/>
              <p:nvPr/>
            </p:nvSpPr>
            <p:spPr>
              <a:xfrm flipH="1">
                <a:off x="1824681" y="1927654"/>
                <a:ext cx="107092" cy="304800"/>
              </a:xfrm>
              <a:custGeom>
                <a:avLst/>
                <a:gdLst>
                  <a:gd name="connsiteX0" fmla="*/ 107092 w 107092"/>
                  <a:gd name="connsiteY0" fmla="*/ 0 h 304800"/>
                  <a:gd name="connsiteX1" fmla="*/ 0 w 107092"/>
                  <a:gd name="connsiteY1" fmla="*/ 156519 h 304800"/>
                  <a:gd name="connsiteX2" fmla="*/ 107092 w 107092"/>
                  <a:gd name="connsiteY2" fmla="*/ 304800 h 304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7092" h="304800">
                    <a:moveTo>
                      <a:pt x="107092" y="0"/>
                    </a:moveTo>
                    <a:cubicBezTo>
                      <a:pt x="53546" y="52859"/>
                      <a:pt x="0" y="105719"/>
                      <a:pt x="0" y="156519"/>
                    </a:cubicBezTo>
                    <a:cubicBezTo>
                      <a:pt x="0" y="207319"/>
                      <a:pt x="53546" y="256059"/>
                      <a:pt x="107092" y="304800"/>
                    </a:cubicBezTo>
                  </a:path>
                </a:pathLst>
              </a:cu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KR"/>
              </a:p>
            </p:txBody>
          </p:sp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47D4859E-9C61-544E-9BDA-7B749FB29F6E}"/>
                  </a:ext>
                </a:extLst>
              </p:cNvPr>
              <p:cNvSpPr/>
              <p:nvPr/>
            </p:nvSpPr>
            <p:spPr>
              <a:xfrm rot="16200000">
                <a:off x="1627878" y="2029721"/>
                <a:ext cx="114812" cy="11481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KR" sz="100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-</a:t>
                </a:r>
              </a:p>
            </p:txBody>
          </p:sp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FE045908-9424-EC41-844D-E13F86E7E14F}"/>
                  </a:ext>
                </a:extLst>
              </p:cNvPr>
              <p:cNvSpPr/>
              <p:nvPr/>
            </p:nvSpPr>
            <p:spPr>
              <a:xfrm rot="16200000">
                <a:off x="1781405" y="2029721"/>
                <a:ext cx="114812" cy="11481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KR" sz="100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-</a:t>
                </a:r>
              </a:p>
            </p:txBody>
          </p:sp>
        </p:grp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F9951B43-330F-284A-9F7D-457202B3BF34}"/>
                </a:ext>
              </a:extLst>
            </p:cNvPr>
            <p:cNvGrpSpPr/>
            <p:nvPr/>
          </p:nvGrpSpPr>
          <p:grpSpPr>
            <a:xfrm rot="5400000">
              <a:off x="3075226" y="2399953"/>
              <a:ext cx="358346" cy="304800"/>
              <a:chOff x="1573427" y="1927654"/>
              <a:chExt cx="358346" cy="304800"/>
            </a:xfrm>
          </p:grpSpPr>
          <p:sp>
            <p:nvSpPr>
              <p:cNvPr id="68" name="Freeform 67">
                <a:extLst>
                  <a:ext uri="{FF2B5EF4-FFF2-40B4-BE49-F238E27FC236}">
                    <a16:creationId xmlns:a16="http://schemas.microsoft.com/office/drawing/2014/main" id="{8B6978E1-1B73-9249-8440-31DE8EE9ACF6}"/>
                  </a:ext>
                </a:extLst>
              </p:cNvPr>
              <p:cNvSpPr/>
              <p:nvPr/>
            </p:nvSpPr>
            <p:spPr>
              <a:xfrm>
                <a:off x="1573427" y="1927654"/>
                <a:ext cx="107092" cy="304800"/>
              </a:xfrm>
              <a:custGeom>
                <a:avLst/>
                <a:gdLst>
                  <a:gd name="connsiteX0" fmla="*/ 107092 w 107092"/>
                  <a:gd name="connsiteY0" fmla="*/ 0 h 304800"/>
                  <a:gd name="connsiteX1" fmla="*/ 0 w 107092"/>
                  <a:gd name="connsiteY1" fmla="*/ 156519 h 304800"/>
                  <a:gd name="connsiteX2" fmla="*/ 107092 w 107092"/>
                  <a:gd name="connsiteY2" fmla="*/ 304800 h 304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7092" h="304800">
                    <a:moveTo>
                      <a:pt x="107092" y="0"/>
                    </a:moveTo>
                    <a:cubicBezTo>
                      <a:pt x="53546" y="52859"/>
                      <a:pt x="0" y="105719"/>
                      <a:pt x="0" y="156519"/>
                    </a:cubicBezTo>
                    <a:cubicBezTo>
                      <a:pt x="0" y="207319"/>
                      <a:pt x="53546" y="256059"/>
                      <a:pt x="107092" y="304800"/>
                    </a:cubicBezTo>
                  </a:path>
                </a:pathLst>
              </a:cu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KR"/>
              </a:p>
            </p:txBody>
          </p:sp>
          <p:sp>
            <p:nvSpPr>
              <p:cNvPr id="69" name="Freeform 68">
                <a:extLst>
                  <a:ext uri="{FF2B5EF4-FFF2-40B4-BE49-F238E27FC236}">
                    <a16:creationId xmlns:a16="http://schemas.microsoft.com/office/drawing/2014/main" id="{E52AA146-DFE7-A848-9568-0C0567D644B7}"/>
                  </a:ext>
                </a:extLst>
              </p:cNvPr>
              <p:cNvSpPr/>
              <p:nvPr/>
            </p:nvSpPr>
            <p:spPr>
              <a:xfrm flipH="1">
                <a:off x="1824681" y="1927654"/>
                <a:ext cx="107092" cy="304800"/>
              </a:xfrm>
              <a:custGeom>
                <a:avLst/>
                <a:gdLst>
                  <a:gd name="connsiteX0" fmla="*/ 107092 w 107092"/>
                  <a:gd name="connsiteY0" fmla="*/ 0 h 304800"/>
                  <a:gd name="connsiteX1" fmla="*/ 0 w 107092"/>
                  <a:gd name="connsiteY1" fmla="*/ 156519 h 304800"/>
                  <a:gd name="connsiteX2" fmla="*/ 107092 w 107092"/>
                  <a:gd name="connsiteY2" fmla="*/ 304800 h 304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7092" h="304800">
                    <a:moveTo>
                      <a:pt x="107092" y="0"/>
                    </a:moveTo>
                    <a:cubicBezTo>
                      <a:pt x="53546" y="52859"/>
                      <a:pt x="0" y="105719"/>
                      <a:pt x="0" y="156519"/>
                    </a:cubicBezTo>
                    <a:cubicBezTo>
                      <a:pt x="0" y="207319"/>
                      <a:pt x="53546" y="256059"/>
                      <a:pt x="107092" y="304800"/>
                    </a:cubicBezTo>
                  </a:path>
                </a:pathLst>
              </a:cu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KR"/>
              </a:p>
            </p:txBody>
          </p:sp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A1624559-4577-1643-82D0-B2FB469584EB}"/>
                  </a:ext>
                </a:extLst>
              </p:cNvPr>
              <p:cNvSpPr/>
              <p:nvPr/>
            </p:nvSpPr>
            <p:spPr>
              <a:xfrm rot="16200000">
                <a:off x="1627878" y="2029721"/>
                <a:ext cx="114812" cy="11481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KR" sz="100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-</a:t>
                </a:r>
              </a:p>
            </p:txBody>
          </p:sp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906693D9-82F5-984D-A068-4686D3C737C4}"/>
                  </a:ext>
                </a:extLst>
              </p:cNvPr>
              <p:cNvSpPr/>
              <p:nvPr/>
            </p:nvSpPr>
            <p:spPr>
              <a:xfrm rot="16200000">
                <a:off x="1781405" y="2029721"/>
                <a:ext cx="114812" cy="11481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KR" sz="100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-</a:t>
                </a:r>
              </a:p>
            </p:txBody>
          </p:sp>
        </p:grpSp>
      </p:grpSp>
      <p:sp>
        <p:nvSpPr>
          <p:cNvPr id="73" name="TextBox 72">
            <a:extLst>
              <a:ext uri="{FF2B5EF4-FFF2-40B4-BE49-F238E27FC236}">
                <a16:creationId xmlns:a16="http://schemas.microsoft.com/office/drawing/2014/main" id="{5ADFD61A-192A-0F4A-BC96-0A6C43E6E833}"/>
              </a:ext>
            </a:extLst>
          </p:cNvPr>
          <p:cNvSpPr txBox="1"/>
          <p:nvPr/>
        </p:nvSpPr>
        <p:spPr>
          <a:xfrm>
            <a:off x="378692" y="3652063"/>
            <a:ext cx="178119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sz="1400">
                <a:latin typeface="Consolas" panose="020B0609020204030204" pitchFamily="49" charset="0"/>
                <a:cs typeface="Consolas" panose="020B0609020204030204" pitchFamily="49" charset="0"/>
              </a:rPr>
              <a:t>Si</a:t>
            </a:r>
          </a:p>
          <a:p>
            <a:r>
              <a:rPr lang="en-KR" sz="1400">
                <a:latin typeface="Consolas" panose="020B0609020204030204" pitchFamily="49" charset="0"/>
                <a:cs typeface="Consolas" panose="020B0609020204030204" pitchFamily="49" charset="0"/>
              </a:rPr>
              <a:t>v+ = 4</a:t>
            </a:r>
          </a:p>
          <a:p>
            <a:r>
              <a:rPr lang="en-KR" sz="1400">
                <a:latin typeface="Consolas" panose="020B0609020204030204" pitchFamily="49" charset="0"/>
                <a:cs typeface="Consolas" panose="020B0609020204030204" pitchFamily="49" charset="0"/>
              </a:rPr>
              <a:t>v- = 8/2 = 4</a:t>
            </a: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DD0486CC-35EB-BB49-BB94-EB1AEBCE4972}"/>
              </a:ext>
            </a:extLst>
          </p:cNvPr>
          <p:cNvCxnSpPr>
            <a:cxnSpLocks/>
            <a:stCxn id="4" idx="3"/>
          </p:cNvCxnSpPr>
          <p:nvPr/>
        </p:nvCxnSpPr>
        <p:spPr>
          <a:xfrm flipH="1">
            <a:off x="932688" y="2686747"/>
            <a:ext cx="559474" cy="10510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0479487A-EADE-7D43-A873-E41A97C7BD97}"/>
              </a:ext>
            </a:extLst>
          </p:cNvPr>
          <p:cNvCxnSpPr>
            <a:cxnSpLocks/>
          </p:cNvCxnSpPr>
          <p:nvPr/>
        </p:nvCxnSpPr>
        <p:spPr>
          <a:xfrm>
            <a:off x="2983686" y="2740093"/>
            <a:ext cx="316043" cy="8243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238446FB-5DF8-9348-B63C-690A505F41F5}"/>
              </a:ext>
            </a:extLst>
          </p:cNvPr>
          <p:cNvSpPr txBox="1"/>
          <p:nvPr/>
        </p:nvSpPr>
        <p:spPr>
          <a:xfrm>
            <a:off x="3045745" y="3577984"/>
            <a:ext cx="178119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sz="1400">
                <a:latin typeface="Consolas" panose="020B0609020204030204" pitchFamily="49" charset="0"/>
                <a:cs typeface="Consolas" panose="020B0609020204030204" pitchFamily="49" charset="0"/>
              </a:rPr>
              <a:t>Si</a:t>
            </a:r>
          </a:p>
          <a:p>
            <a:r>
              <a:rPr lang="en-KR" sz="1400">
                <a:latin typeface="Consolas" panose="020B0609020204030204" pitchFamily="49" charset="0"/>
                <a:cs typeface="Consolas" panose="020B0609020204030204" pitchFamily="49" charset="0"/>
              </a:rPr>
              <a:t>v+ = 4</a:t>
            </a:r>
          </a:p>
          <a:p>
            <a:r>
              <a:rPr lang="en-KR" sz="1400">
                <a:latin typeface="Consolas" panose="020B0609020204030204" pitchFamily="49" charset="0"/>
                <a:cs typeface="Consolas" panose="020B0609020204030204" pitchFamily="49" charset="0"/>
              </a:rPr>
              <a:t>v- = 8/2 = 4</a:t>
            </a:r>
          </a:p>
        </p:txBody>
      </p:sp>
      <p:sp>
        <p:nvSpPr>
          <p:cNvPr id="404" name="TextBox 403">
            <a:extLst>
              <a:ext uri="{FF2B5EF4-FFF2-40B4-BE49-F238E27FC236}">
                <a16:creationId xmlns:a16="http://schemas.microsoft.com/office/drawing/2014/main" id="{E126E681-C84E-0C4C-A011-D6D91508E09B}"/>
              </a:ext>
            </a:extLst>
          </p:cNvPr>
          <p:cNvSpPr txBox="1"/>
          <p:nvPr/>
        </p:nvSpPr>
        <p:spPr>
          <a:xfrm>
            <a:off x="932688" y="4718304"/>
            <a:ext cx="23321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/>
              <a:t>perfectly neutral.</a:t>
            </a:r>
          </a:p>
        </p:txBody>
      </p:sp>
    </p:spTree>
    <p:extLst>
      <p:ext uri="{BB962C8B-B14F-4D97-AF65-F5344CB8AC3E}">
        <p14:creationId xmlns:p14="http://schemas.microsoft.com/office/powerpoint/2010/main" val="2391699242"/>
      </p:ext>
    </p:extLst>
  </p:cSld>
  <p:clrMapOvr>
    <a:masterClrMapping/>
  </p:clrMapOvr>
</p:sld>
</file>

<file path=ppt/theme/theme1.xml><?xml version="1.0" encoding="utf-8"?>
<a:theme xmlns:a="http://schemas.openxmlformats.org/drawingml/2006/main" name="ysbach_template04">
  <a:themeElements>
    <a:clrScheme name="ysB01">
      <a:dk1>
        <a:srgbClr val="000000"/>
      </a:dk1>
      <a:lt1>
        <a:srgbClr val="FFFFFF"/>
      </a:lt1>
      <a:dk2>
        <a:srgbClr val="FF2600"/>
      </a:dk2>
      <a:lt2>
        <a:srgbClr val="FF40FF"/>
      </a:lt2>
      <a:accent1>
        <a:srgbClr val="0432FF"/>
      </a:accent1>
      <a:accent2>
        <a:srgbClr val="75D5FF"/>
      </a:accent2>
      <a:accent3>
        <a:srgbClr val="00FCFF"/>
      </a:accent3>
      <a:accent4>
        <a:srgbClr val="D1B912"/>
      </a:accent4>
      <a:accent5>
        <a:srgbClr val="FF9300"/>
      </a:accent5>
      <a:accent6>
        <a:srgbClr val="11D213"/>
      </a:accent6>
      <a:hlink>
        <a:srgbClr val="0563C1"/>
      </a:hlink>
      <a:folHlink>
        <a:srgbClr val="954F72"/>
      </a:folHlink>
    </a:clrScheme>
    <a:fontScheme name="Cambria">
      <a:majorFont>
        <a:latin typeface="Cambria" panose="02040503050406030204"/>
        <a:ea typeface=""/>
        <a:cs typeface=""/>
        <a:font script="Jpan" typeface="HG明朝B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mbria" panose="02040503050406030204"/>
        <a:ea typeface=""/>
        <a:cs typeface=""/>
        <a:font script="Jpan" typeface="HG明朝B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ysbach_template04" id="{92CFD578-BAC1-E445-B7EA-144547F212D6}" vid="{3AD61920-6856-AB4E-95E0-F46BF38E0CC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ysbach_template04</Template>
  <TotalTime>14651</TotalTime>
  <Words>3296</Words>
  <Application>Microsoft Macintosh PowerPoint</Application>
  <PresentationFormat>Widescreen</PresentationFormat>
  <Paragraphs>1901</Paragraphs>
  <Slides>39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7" baseType="lpstr">
      <vt:lpstr>Arial</vt:lpstr>
      <vt:lpstr>Calibri</vt:lpstr>
      <vt:lpstr>Cambria</vt:lpstr>
      <vt:lpstr>Consolas</vt:lpstr>
      <vt:lpstr>Go Mono</vt:lpstr>
      <vt:lpstr>Times New Roman</vt:lpstr>
      <vt:lpstr>Wingdings</vt:lpstr>
      <vt:lpstr>ysbach_template04</vt:lpstr>
      <vt:lpstr>CCD and Detectors  for   SNU_AO class</vt:lpstr>
      <vt:lpstr>Contents</vt:lpstr>
      <vt:lpstr>PN-junction</vt:lpstr>
      <vt:lpstr>PN-junction</vt:lpstr>
      <vt:lpstr>PN-junction</vt:lpstr>
      <vt:lpstr>PN-junction</vt:lpstr>
      <vt:lpstr>PN-junction</vt:lpstr>
      <vt:lpstr>PN-junction</vt:lpstr>
      <vt:lpstr>PN-junction</vt:lpstr>
      <vt:lpstr>PN-junction</vt:lpstr>
      <vt:lpstr>PN-junction</vt:lpstr>
      <vt:lpstr>PN-junction</vt:lpstr>
      <vt:lpstr>PN-junction</vt:lpstr>
      <vt:lpstr>PN-junction</vt:lpstr>
      <vt:lpstr>PN-junction</vt:lpstr>
      <vt:lpstr>PN-junction</vt:lpstr>
      <vt:lpstr>PN-junction</vt:lpstr>
      <vt:lpstr>PN-junction</vt:lpstr>
      <vt:lpstr>PN-junction</vt:lpstr>
      <vt:lpstr>PN-junction</vt:lpstr>
      <vt:lpstr>PN-junction</vt:lpstr>
      <vt:lpstr>PN-junction</vt:lpstr>
      <vt:lpstr>PN-junction</vt:lpstr>
      <vt:lpstr>PowerPoint Presentation</vt:lpstr>
      <vt:lpstr>PN-junction in CCD</vt:lpstr>
      <vt:lpstr>PN-junction in CCD</vt:lpstr>
      <vt:lpstr>PN-junction in CCD</vt:lpstr>
      <vt:lpstr>PN-junction in CCD</vt:lpstr>
      <vt:lpstr>PN-junction in CCD</vt:lpstr>
      <vt:lpstr>PN-junction in CCD</vt:lpstr>
      <vt:lpstr>PN-junction in CCD</vt:lpstr>
      <vt:lpstr>PN-junction in CCD</vt:lpstr>
      <vt:lpstr>PN-junction in CCD</vt:lpstr>
      <vt:lpstr>PN-junction in CCD</vt:lpstr>
      <vt:lpstr>PowerPoint Presentation</vt:lpstr>
      <vt:lpstr>PowerPoint Presentation</vt:lpstr>
      <vt:lpstr>How CMOS works</vt:lpstr>
      <vt:lpstr>PowerPoint Presentation</vt:lpstr>
      <vt:lpstr>MOSFET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Bach Yoonsoo</dc:creator>
  <cp:lastModifiedBy>Bach Yoonsoo</cp:lastModifiedBy>
  <cp:revision>191</cp:revision>
  <dcterms:created xsi:type="dcterms:W3CDTF">2020-04-01T14:45:09Z</dcterms:created>
  <dcterms:modified xsi:type="dcterms:W3CDTF">2022-05-28T15:57:27Z</dcterms:modified>
</cp:coreProperties>
</file>